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26922A-5ABB-4825-8ADE-EC8D6772F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AD6E870-F4B0-409C-A807-8AA6CBF9C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ECD8081-8B9A-4F45-9574-B99C88CF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24F6-6562-40F7-99FD-8B1BBBAB6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FB7487-C6D3-466D-846F-F21F0B674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451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1D69C9-78C1-405B-B31F-550CB113E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F271E72-7FB3-4F43-A98F-626D317565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0226798-9A0E-4B27-838B-6040D10BD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885CDD-A3AD-4E7B-81D4-D8EDCDE91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43C0B99-3585-4942-AD83-2712AFC25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227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3BC329D-4757-4697-8602-06D099A334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48A0B4B-BDA2-412F-90CD-39FF3CE44A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5A463D-3E25-40C3-B0C1-DF30158DA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8843A0-7785-4944-A102-667C60BED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1F95E2B-7AB2-4192-AE11-EF19068B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25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FD8D9D-BFFE-4FE1-8C72-524D04340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3247E73-1F68-4DD3-A67B-49B8C6EB8C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8240EEF-679A-4599-91AB-DD0370462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5EC7D5E-93FE-454D-8807-5638C518D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B50D361-6F0D-4B48-9CBB-0F7403716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19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F0EB8B-CB6A-423B-9310-FE1BCF786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6CED17C-890A-4F17-B51D-F540321B0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9A5D37A-0817-4AE5-A25F-686FA9D23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34CC74-E22F-4569-832D-C0A5FDFC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8E6D71-8DB6-416F-8D81-383F77B1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5298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73D0AB-982E-40C9-A017-1538B85B0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7F43EC3-9D0A-4A2E-A2E2-897528F95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288AE4C-46C9-49A8-9FA4-484E3B2463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6B4492B-BAE9-4DE3-B30C-9399ACFDC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A9F527-E10B-42F3-9B2E-EAB587831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4E9BBB6-1BF9-483B-8580-7F38E2A7F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185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BA5147-54F6-4A8C-B29B-34FA8F03D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C08C240-2B51-40A8-837C-527AFAFD5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4826B68-3B92-4867-83ED-F82CEA5A71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4A10634-235A-4CC1-A0C1-649EC9B1EF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8CEF2D0-5359-4DFD-97BF-4CEA0E134A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7150087-43B7-4B56-9418-3DD9260D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CD2CFF2-CA8B-481E-A891-2B10C0690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75CC302-178D-4F63-B534-7A8455E9E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133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037C65-4301-4A44-906B-399F6A867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0A449CB-409B-4093-8A5F-6FA48CB77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5A25767-41B7-487D-809C-84CB9097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373A071-EAB2-4C9C-8514-FE9FDE8B4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8119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217500-0990-468C-89BB-710F89BE1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CC3D694-2153-441A-B182-170E021A0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A8701DD-4577-4F58-A978-210D887A7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4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51331C-495A-46E5-927C-EAE5E2A80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E1AB77-685C-401F-9FE6-74C9FF268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4599EB2-CFBD-4612-A46D-0F3CDCD642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E8B0DB4-EDE3-4B65-8ADC-346F3E23B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615AD1-8893-4486-A547-DF1CBFBB4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85305F8-F409-4684-85D7-F98D67692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7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DDAA68-47E0-4838-A8C0-789DFC407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2A4F9AF-84FE-4C17-812A-EE39D26EC5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BBE6302-EB83-401F-AB31-2C7E45B8A0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9EF43F1-9EE2-49B1-9092-8D1A46B33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A5F7F0F-C6A0-4DF9-BFC2-A73F3B294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C8D39E3-CF99-4077-BD5C-22B0FCF48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574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E096F9E-C0D5-4317-987C-5DF071ACC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922FDE1-5632-4680-918C-7F20B0777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15F737-52F5-4CE3-87C8-6A44F82894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343EB-4678-4597-9AB4-D3A1F4E50DDA}" type="datetimeFigureOut">
              <a:rPr lang="ko-KR" altLang="en-US" smtClean="0"/>
              <a:t>2026-05-06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96EB0E-81C4-40C5-82BD-B71B1297C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2F08758-7AA6-4014-B176-F502342A6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AA383-29BB-46DF-BBE8-4797BFF8AF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888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5NZ7EUw2DFiUXqq98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55CFD0B-DF6B-4541-8FD5-C23561672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0" y="0"/>
            <a:ext cx="1210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47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682D24-F77D-4D3E-B0AA-D7A130E14E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8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682D24-F77D-4D3E-B0AA-D7A130E14E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그림 3">
            <a:hlinkClick r:id="rId3"/>
            <a:extLst>
              <a:ext uri="{FF2B5EF4-FFF2-40B4-BE49-F238E27FC236}">
                <a16:creationId xmlns:a16="http://schemas.microsoft.com/office/drawing/2014/main" id="{7CE548D9-B940-4760-B921-A461FB8F0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1155" y="1940572"/>
            <a:ext cx="3341067" cy="352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52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8AAC8AC-804E-49E2-9DD5-B850665E3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183"/>
            <a:ext cx="12192000" cy="675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45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와이드스크린</PresentationFormat>
  <Paragraphs>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5</cp:revision>
  <dcterms:created xsi:type="dcterms:W3CDTF">2026-05-06T03:21:24Z</dcterms:created>
  <dcterms:modified xsi:type="dcterms:W3CDTF">2026-05-06T04:34:28Z</dcterms:modified>
</cp:coreProperties>
</file>