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1" r:id="rId3"/>
    <p:sldId id="262" r:id="rId4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C401C-C794-4DDD-AB28-EF7BAFE1B77B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A217-D0D1-4E02-8AE3-2E50CB8B85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5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87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154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91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62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64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68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A4FB4338-9778-7FEE-0CFD-2F82E4853BE2}"/>
              </a:ext>
            </a:extLst>
          </p:cNvPr>
          <p:cNvSpPr txBox="1"/>
          <p:nvPr userDrawn="1"/>
        </p:nvSpPr>
        <p:spPr>
          <a:xfrm>
            <a:off x="728497" y="233763"/>
            <a:ext cx="1717778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700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차세대 </a:t>
            </a:r>
            <a:r>
              <a:rPr lang="ko-KR" altLang="en-US" sz="700" spc="-10" dirty="0" err="1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농업농촌통합정보시스템</a:t>
            </a:r>
            <a:r>
              <a:rPr lang="en-US" altLang="ko-KR" sz="700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- </a:t>
            </a:r>
            <a:r>
              <a:rPr lang="ko-KR" altLang="en-US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</a:t>
            </a:r>
            <a:r>
              <a:rPr lang="en-US" altLang="ko-KR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e</a:t>
            </a:r>
            <a:r>
              <a:rPr lang="ko-KR" altLang="en-US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</a:t>
            </a:r>
            <a:endParaRPr lang="en-US" altLang="ko-KR" sz="700" b="1" spc="-10" dirty="0">
              <a:ln w="3175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pic>
        <p:nvPicPr>
          <p:cNvPr id="49" name="그래픽 48">
            <a:extLst>
              <a:ext uri="{FF2B5EF4-FFF2-40B4-BE49-F238E27FC236}">
                <a16:creationId xmlns:a16="http://schemas.microsoft.com/office/drawing/2014/main" id="{A447738D-5103-FDF9-8175-12C1426BCC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0840323" y="483944"/>
            <a:ext cx="992349" cy="233912"/>
          </a:xfrm>
          <a:prstGeom prst="rect">
            <a:avLst/>
          </a:prstGeom>
        </p:spPr>
      </p:pic>
      <p:sp>
        <p:nvSpPr>
          <p:cNvPr id="63" name="자유형: 도형 62">
            <a:extLst>
              <a:ext uri="{FF2B5EF4-FFF2-40B4-BE49-F238E27FC236}">
                <a16:creationId xmlns:a16="http://schemas.microsoft.com/office/drawing/2014/main" id="{801A3AEB-793C-E0D6-F881-AD6286C924E4}"/>
              </a:ext>
            </a:extLst>
          </p:cNvPr>
          <p:cNvSpPr/>
          <p:nvPr userDrawn="1"/>
        </p:nvSpPr>
        <p:spPr>
          <a:xfrm>
            <a:off x="1" y="1"/>
            <a:ext cx="273843" cy="476249"/>
          </a:xfrm>
          <a:custGeom>
            <a:avLst/>
            <a:gdLst>
              <a:gd name="connsiteX0" fmla="*/ 0 w 381813"/>
              <a:gd name="connsiteY0" fmla="*/ 0 h 450731"/>
              <a:gd name="connsiteX1" fmla="*/ 378418 w 381813"/>
              <a:gd name="connsiteY1" fmla="*/ 0 h 450731"/>
              <a:gd name="connsiteX2" fmla="*/ 381813 w 381813"/>
              <a:gd name="connsiteY2" fmla="*/ 33676 h 450731"/>
              <a:gd name="connsiteX3" fmla="*/ 45654 w 381813"/>
              <a:gd name="connsiteY3" fmla="*/ 446129 h 450731"/>
              <a:gd name="connsiteX4" fmla="*/ 0 w 381813"/>
              <a:gd name="connsiteY4" fmla="*/ 450731 h 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13" h="450731">
                <a:moveTo>
                  <a:pt x="0" y="0"/>
                </a:moveTo>
                <a:lnTo>
                  <a:pt x="378418" y="0"/>
                </a:lnTo>
                <a:lnTo>
                  <a:pt x="381813" y="33676"/>
                </a:lnTo>
                <a:cubicBezTo>
                  <a:pt x="381813" y="237127"/>
                  <a:pt x="237500" y="406871"/>
                  <a:pt x="45654" y="446129"/>
                </a:cubicBezTo>
                <a:lnTo>
                  <a:pt x="0" y="4507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5" name="그래픽 15">
            <a:extLst>
              <a:ext uri="{FF2B5EF4-FFF2-40B4-BE49-F238E27FC236}">
                <a16:creationId xmlns:a16="http://schemas.microsoft.com/office/drawing/2014/main" id="{A3EB5A33-D44E-9B47-1B4B-74FC5950AD1F}"/>
              </a:ext>
            </a:extLst>
          </p:cNvPr>
          <p:cNvSpPr/>
          <p:nvPr userDrawn="1"/>
        </p:nvSpPr>
        <p:spPr>
          <a:xfrm>
            <a:off x="0" y="148044"/>
            <a:ext cx="611842" cy="806526"/>
          </a:xfrm>
          <a:custGeom>
            <a:avLst/>
            <a:gdLst>
              <a:gd name="connsiteX0" fmla="*/ 97917 w 202297"/>
              <a:gd name="connsiteY0" fmla="*/ 37052 h 295261"/>
              <a:gd name="connsiteX1" fmla="*/ 0 w 202297"/>
              <a:gd name="connsiteY1" fmla="*/ 0 h 295261"/>
              <a:gd name="connsiteX2" fmla="*/ 0 w 202297"/>
              <a:gd name="connsiteY2" fmla="*/ 281083 h 295261"/>
              <a:gd name="connsiteX3" fmla="*/ 45911 w 202297"/>
              <a:gd name="connsiteY3" fmla="*/ 292608 h 295261"/>
              <a:gd name="connsiteX4" fmla="*/ 199644 w 202297"/>
              <a:gd name="connsiteY4" fmla="*/ 190881 h 295261"/>
              <a:gd name="connsiteX5" fmla="*/ 97917 w 202297"/>
              <a:gd name="connsiteY5" fmla="*/ 37148 h 29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297" h="295261">
                <a:moveTo>
                  <a:pt x="97917" y="37052"/>
                </a:moveTo>
                <a:cubicBezTo>
                  <a:pt x="63056" y="29909"/>
                  <a:pt x="30099" y="17336"/>
                  <a:pt x="0" y="0"/>
                </a:cubicBezTo>
                <a:lnTo>
                  <a:pt x="0" y="281083"/>
                </a:lnTo>
                <a:cubicBezTo>
                  <a:pt x="15050" y="285464"/>
                  <a:pt x="30385" y="289370"/>
                  <a:pt x="45911" y="292608"/>
                </a:cubicBezTo>
                <a:cubicBezTo>
                  <a:pt x="116491" y="306991"/>
                  <a:pt x="185356" y="261461"/>
                  <a:pt x="199644" y="190881"/>
                </a:cubicBezTo>
                <a:cubicBezTo>
                  <a:pt x="214027" y="120301"/>
                  <a:pt x="168497" y="51530"/>
                  <a:pt x="97917" y="37148"/>
                </a:cubicBezTo>
                <a:close/>
              </a:path>
            </a:pathLst>
          </a:custGeom>
          <a:gradFill>
            <a:gsLst>
              <a:gs pos="8000">
                <a:srgbClr val="064AB5"/>
              </a:gs>
              <a:gs pos="92000">
                <a:srgbClr val="197AFB"/>
              </a:gs>
            </a:gsLst>
            <a:lin ang="2700000" scaled="1"/>
          </a:gra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6" name="그래픽 19">
            <a:extLst>
              <a:ext uri="{FF2B5EF4-FFF2-40B4-BE49-F238E27FC236}">
                <a16:creationId xmlns:a16="http://schemas.microsoft.com/office/drawing/2014/main" id="{3F5DB200-58F4-5730-BE77-8B4C050EBF82}"/>
              </a:ext>
            </a:extLst>
          </p:cNvPr>
          <p:cNvSpPr/>
          <p:nvPr userDrawn="1"/>
        </p:nvSpPr>
        <p:spPr>
          <a:xfrm>
            <a:off x="0" y="0"/>
            <a:ext cx="402432" cy="496197"/>
          </a:xfrm>
          <a:custGeom>
            <a:avLst/>
            <a:gdLst>
              <a:gd name="connsiteX0" fmla="*/ 253460 w 253460"/>
              <a:gd name="connsiteY0" fmla="*/ 0 h 312515"/>
              <a:gd name="connsiteX1" fmla="*/ 0 w 253460"/>
              <a:gd name="connsiteY1" fmla="*/ 312515 h 31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3460" h="312515">
                <a:moveTo>
                  <a:pt x="253460" y="0"/>
                </a:moveTo>
                <a:cubicBezTo>
                  <a:pt x="226124" y="141351"/>
                  <a:pt x="129350" y="257842"/>
                  <a:pt x="0" y="312515"/>
                </a:cubicBezTo>
              </a:path>
            </a:pathLst>
          </a:custGeom>
          <a:noFill/>
          <a:ln w="3175" cap="flat">
            <a:solidFill>
              <a:schemeClr val="bg1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C1E059F6-F01F-2D6A-B1D5-0B2154513E10}"/>
              </a:ext>
            </a:extLst>
          </p:cNvPr>
          <p:cNvSpPr/>
          <p:nvPr userDrawn="1"/>
        </p:nvSpPr>
        <p:spPr>
          <a:xfrm>
            <a:off x="515131" y="232305"/>
            <a:ext cx="77037" cy="77037"/>
          </a:xfrm>
          <a:prstGeom prst="ellipse">
            <a:avLst/>
          </a:prstGeom>
          <a:solidFill>
            <a:srgbClr val="F07A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788E96-6C8C-1A6C-1813-89B03924747C}"/>
              </a:ext>
            </a:extLst>
          </p:cNvPr>
          <p:cNvSpPr txBox="1"/>
          <p:nvPr userDrawn="1"/>
        </p:nvSpPr>
        <p:spPr>
          <a:xfrm>
            <a:off x="5943074" y="6466923"/>
            <a:ext cx="305853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fld id="{0A998C80-0FCF-4147-B5E9-CC63C2475D9C}" type="slidenum">
              <a:rPr lang="ko-KR" altLang="en-US" sz="700" spc="-10" smtClean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‹#›</a:t>
            </a:fld>
            <a:endParaRPr lang="en-US" altLang="ko-KR" sz="700" spc="-10" dirty="0">
              <a:ln w="3175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22E9B96-7D6B-3409-4DEC-6BC7FC36F1C3}"/>
              </a:ext>
            </a:extLst>
          </p:cNvPr>
          <p:cNvGrpSpPr/>
          <p:nvPr userDrawn="1"/>
        </p:nvGrpSpPr>
        <p:grpSpPr>
          <a:xfrm>
            <a:off x="11258527" y="6484800"/>
            <a:ext cx="749939" cy="108948"/>
            <a:chOff x="23813" y="6881813"/>
            <a:chExt cx="6753225" cy="981075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7CD3038-9C10-D9BA-E285-EDB4B5082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1263" y="7043738"/>
              <a:ext cx="1682750" cy="657225"/>
            </a:xfrm>
            <a:custGeom>
              <a:avLst/>
              <a:gdLst>
                <a:gd name="T0" fmla="*/ 304 w 1060"/>
                <a:gd name="T1" fmla="*/ 28 h 414"/>
                <a:gd name="T2" fmla="*/ 230 w 1060"/>
                <a:gd name="T3" fmla="*/ 2 h 414"/>
                <a:gd name="T4" fmla="*/ 168 w 1060"/>
                <a:gd name="T5" fmla="*/ 0 h 414"/>
                <a:gd name="T6" fmla="*/ 94 w 1060"/>
                <a:gd name="T7" fmla="*/ 20 h 414"/>
                <a:gd name="T8" fmla="*/ 40 w 1060"/>
                <a:gd name="T9" fmla="*/ 66 h 414"/>
                <a:gd name="T10" fmla="*/ 8 w 1060"/>
                <a:gd name="T11" fmla="*/ 138 h 414"/>
                <a:gd name="T12" fmla="*/ 0 w 1060"/>
                <a:gd name="T13" fmla="*/ 208 h 414"/>
                <a:gd name="T14" fmla="*/ 10 w 1060"/>
                <a:gd name="T15" fmla="*/ 294 h 414"/>
                <a:gd name="T16" fmla="*/ 44 w 1060"/>
                <a:gd name="T17" fmla="*/ 360 h 414"/>
                <a:gd name="T18" fmla="*/ 104 w 1060"/>
                <a:gd name="T19" fmla="*/ 400 h 414"/>
                <a:gd name="T20" fmla="*/ 190 w 1060"/>
                <a:gd name="T21" fmla="*/ 414 h 414"/>
                <a:gd name="T22" fmla="*/ 298 w 1060"/>
                <a:gd name="T23" fmla="*/ 396 h 414"/>
                <a:gd name="T24" fmla="*/ 308 w 1060"/>
                <a:gd name="T25" fmla="*/ 314 h 414"/>
                <a:gd name="T26" fmla="*/ 196 w 1060"/>
                <a:gd name="T27" fmla="*/ 338 h 414"/>
                <a:gd name="T28" fmla="*/ 154 w 1060"/>
                <a:gd name="T29" fmla="*/ 334 h 414"/>
                <a:gd name="T30" fmla="*/ 118 w 1060"/>
                <a:gd name="T31" fmla="*/ 310 h 414"/>
                <a:gd name="T32" fmla="*/ 94 w 1060"/>
                <a:gd name="T33" fmla="*/ 260 h 414"/>
                <a:gd name="T34" fmla="*/ 92 w 1060"/>
                <a:gd name="T35" fmla="*/ 174 h 414"/>
                <a:gd name="T36" fmla="*/ 118 w 1060"/>
                <a:gd name="T37" fmla="*/ 104 h 414"/>
                <a:gd name="T38" fmla="*/ 150 w 1060"/>
                <a:gd name="T39" fmla="*/ 80 h 414"/>
                <a:gd name="T40" fmla="*/ 208 w 1060"/>
                <a:gd name="T41" fmla="*/ 72 h 414"/>
                <a:gd name="T42" fmla="*/ 256 w 1060"/>
                <a:gd name="T43" fmla="*/ 88 h 414"/>
                <a:gd name="T44" fmla="*/ 644 w 1060"/>
                <a:gd name="T45" fmla="*/ 6 h 414"/>
                <a:gd name="T46" fmla="*/ 362 w 1060"/>
                <a:gd name="T47" fmla="*/ 6 h 414"/>
                <a:gd name="T48" fmla="*/ 458 w 1060"/>
                <a:gd name="T49" fmla="*/ 76 h 414"/>
                <a:gd name="T50" fmla="*/ 644 w 1060"/>
                <a:gd name="T51" fmla="*/ 6 h 414"/>
                <a:gd name="T52" fmla="*/ 1024 w 1060"/>
                <a:gd name="T53" fmla="*/ 18 h 414"/>
                <a:gd name="T54" fmla="*/ 920 w 1060"/>
                <a:gd name="T55" fmla="*/ 0 h 414"/>
                <a:gd name="T56" fmla="*/ 850 w 1060"/>
                <a:gd name="T57" fmla="*/ 8 h 414"/>
                <a:gd name="T58" fmla="*/ 802 w 1060"/>
                <a:gd name="T59" fmla="*/ 32 h 414"/>
                <a:gd name="T60" fmla="*/ 772 w 1060"/>
                <a:gd name="T61" fmla="*/ 68 h 414"/>
                <a:gd name="T62" fmla="*/ 764 w 1060"/>
                <a:gd name="T63" fmla="*/ 116 h 414"/>
                <a:gd name="T64" fmla="*/ 780 w 1060"/>
                <a:gd name="T65" fmla="*/ 172 h 414"/>
                <a:gd name="T66" fmla="*/ 838 w 1060"/>
                <a:gd name="T67" fmla="*/ 222 h 414"/>
                <a:gd name="T68" fmla="*/ 926 w 1060"/>
                <a:gd name="T69" fmla="*/ 252 h 414"/>
                <a:gd name="T70" fmla="*/ 954 w 1060"/>
                <a:gd name="T71" fmla="*/ 266 h 414"/>
                <a:gd name="T72" fmla="*/ 970 w 1060"/>
                <a:gd name="T73" fmla="*/ 290 h 414"/>
                <a:gd name="T74" fmla="*/ 968 w 1060"/>
                <a:gd name="T75" fmla="*/ 318 h 414"/>
                <a:gd name="T76" fmla="*/ 934 w 1060"/>
                <a:gd name="T77" fmla="*/ 340 h 414"/>
                <a:gd name="T78" fmla="*/ 874 w 1060"/>
                <a:gd name="T79" fmla="*/ 340 h 414"/>
                <a:gd name="T80" fmla="*/ 758 w 1060"/>
                <a:gd name="T81" fmla="*/ 378 h 414"/>
                <a:gd name="T82" fmla="*/ 808 w 1060"/>
                <a:gd name="T83" fmla="*/ 400 h 414"/>
                <a:gd name="T84" fmla="*/ 902 w 1060"/>
                <a:gd name="T85" fmla="*/ 414 h 414"/>
                <a:gd name="T86" fmla="*/ 968 w 1060"/>
                <a:gd name="T87" fmla="*/ 406 h 414"/>
                <a:gd name="T88" fmla="*/ 1018 w 1060"/>
                <a:gd name="T89" fmla="*/ 382 h 414"/>
                <a:gd name="T90" fmla="*/ 1048 w 1060"/>
                <a:gd name="T91" fmla="*/ 344 h 414"/>
                <a:gd name="T92" fmla="*/ 1060 w 1060"/>
                <a:gd name="T93" fmla="*/ 296 h 414"/>
                <a:gd name="T94" fmla="*/ 1046 w 1060"/>
                <a:gd name="T95" fmla="*/ 238 h 414"/>
                <a:gd name="T96" fmla="*/ 1000 w 1060"/>
                <a:gd name="T97" fmla="*/ 196 h 414"/>
                <a:gd name="T98" fmla="*/ 928 w 1060"/>
                <a:gd name="T99" fmla="*/ 170 h 414"/>
                <a:gd name="T100" fmla="*/ 870 w 1060"/>
                <a:gd name="T101" fmla="*/ 148 h 414"/>
                <a:gd name="T102" fmla="*/ 850 w 1060"/>
                <a:gd name="T103" fmla="*/ 112 h 414"/>
                <a:gd name="T104" fmla="*/ 858 w 1060"/>
                <a:gd name="T105" fmla="*/ 86 h 414"/>
                <a:gd name="T106" fmla="*/ 902 w 1060"/>
                <a:gd name="T107" fmla="*/ 68 h 414"/>
                <a:gd name="T108" fmla="*/ 978 w 1060"/>
                <a:gd name="T109" fmla="*/ 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0" h="414">
                  <a:moveTo>
                    <a:pt x="334" y="54"/>
                  </a:moveTo>
                  <a:lnTo>
                    <a:pt x="334" y="54"/>
                  </a:lnTo>
                  <a:lnTo>
                    <a:pt x="320" y="40"/>
                  </a:lnTo>
                  <a:lnTo>
                    <a:pt x="304" y="28"/>
                  </a:lnTo>
                  <a:lnTo>
                    <a:pt x="286" y="20"/>
                  </a:lnTo>
                  <a:lnTo>
                    <a:pt x="268" y="12"/>
                  </a:lnTo>
                  <a:lnTo>
                    <a:pt x="250" y="6"/>
                  </a:lnTo>
                  <a:lnTo>
                    <a:pt x="230" y="2"/>
                  </a:lnTo>
                  <a:lnTo>
                    <a:pt x="21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68" y="0"/>
                  </a:lnTo>
                  <a:lnTo>
                    <a:pt x="148" y="4"/>
                  </a:lnTo>
                  <a:lnTo>
                    <a:pt x="128" y="8"/>
                  </a:lnTo>
                  <a:lnTo>
                    <a:pt x="110" y="14"/>
                  </a:lnTo>
                  <a:lnTo>
                    <a:pt x="94" y="20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0" y="52"/>
                  </a:lnTo>
                  <a:lnTo>
                    <a:pt x="40" y="66"/>
                  </a:lnTo>
                  <a:lnTo>
                    <a:pt x="28" y="82"/>
                  </a:lnTo>
                  <a:lnTo>
                    <a:pt x="20" y="98"/>
                  </a:lnTo>
                  <a:lnTo>
                    <a:pt x="12" y="118"/>
                  </a:lnTo>
                  <a:lnTo>
                    <a:pt x="8" y="138"/>
                  </a:lnTo>
                  <a:lnTo>
                    <a:pt x="4" y="160"/>
                  </a:lnTo>
                  <a:lnTo>
                    <a:pt x="0" y="182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32"/>
                  </a:lnTo>
                  <a:lnTo>
                    <a:pt x="2" y="254"/>
                  </a:lnTo>
                  <a:lnTo>
                    <a:pt x="6" y="274"/>
                  </a:lnTo>
                  <a:lnTo>
                    <a:pt x="10" y="294"/>
                  </a:lnTo>
                  <a:lnTo>
                    <a:pt x="16" y="314"/>
                  </a:lnTo>
                  <a:lnTo>
                    <a:pt x="24" y="330"/>
                  </a:lnTo>
                  <a:lnTo>
                    <a:pt x="34" y="346"/>
                  </a:lnTo>
                  <a:lnTo>
                    <a:pt x="44" y="360"/>
                  </a:lnTo>
                  <a:lnTo>
                    <a:pt x="56" y="372"/>
                  </a:lnTo>
                  <a:lnTo>
                    <a:pt x="70" y="384"/>
                  </a:lnTo>
                  <a:lnTo>
                    <a:pt x="86" y="394"/>
                  </a:lnTo>
                  <a:lnTo>
                    <a:pt x="104" y="400"/>
                  </a:lnTo>
                  <a:lnTo>
                    <a:pt x="122" y="406"/>
                  </a:lnTo>
                  <a:lnTo>
                    <a:pt x="142" y="412"/>
                  </a:lnTo>
                  <a:lnTo>
                    <a:pt x="166" y="414"/>
                  </a:lnTo>
                  <a:lnTo>
                    <a:pt x="190" y="414"/>
                  </a:lnTo>
                  <a:lnTo>
                    <a:pt x="190" y="414"/>
                  </a:lnTo>
                  <a:lnTo>
                    <a:pt x="228" y="412"/>
                  </a:lnTo>
                  <a:lnTo>
                    <a:pt x="264" y="406"/>
                  </a:lnTo>
                  <a:lnTo>
                    <a:pt x="298" y="396"/>
                  </a:lnTo>
                  <a:lnTo>
                    <a:pt x="314" y="390"/>
                  </a:lnTo>
                  <a:lnTo>
                    <a:pt x="328" y="382"/>
                  </a:lnTo>
                  <a:lnTo>
                    <a:pt x="308" y="314"/>
                  </a:lnTo>
                  <a:lnTo>
                    <a:pt x="308" y="314"/>
                  </a:lnTo>
                  <a:lnTo>
                    <a:pt x="284" y="324"/>
                  </a:lnTo>
                  <a:lnTo>
                    <a:pt x="256" y="332"/>
                  </a:lnTo>
                  <a:lnTo>
                    <a:pt x="226" y="338"/>
                  </a:lnTo>
                  <a:lnTo>
                    <a:pt x="196" y="338"/>
                  </a:lnTo>
                  <a:lnTo>
                    <a:pt x="196" y="338"/>
                  </a:lnTo>
                  <a:lnTo>
                    <a:pt x="180" y="338"/>
                  </a:lnTo>
                  <a:lnTo>
                    <a:pt x="166" y="336"/>
                  </a:lnTo>
                  <a:lnTo>
                    <a:pt x="154" y="334"/>
                  </a:lnTo>
                  <a:lnTo>
                    <a:pt x="144" y="330"/>
                  </a:lnTo>
                  <a:lnTo>
                    <a:pt x="134" y="324"/>
                  </a:lnTo>
                  <a:lnTo>
                    <a:pt x="124" y="318"/>
                  </a:lnTo>
                  <a:lnTo>
                    <a:pt x="118" y="310"/>
                  </a:lnTo>
                  <a:lnTo>
                    <a:pt x="110" y="302"/>
                  </a:lnTo>
                  <a:lnTo>
                    <a:pt x="106" y="292"/>
                  </a:lnTo>
                  <a:lnTo>
                    <a:pt x="100" y="282"/>
                  </a:lnTo>
                  <a:lnTo>
                    <a:pt x="94" y="260"/>
                  </a:lnTo>
                  <a:lnTo>
                    <a:pt x="90" y="234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2" y="174"/>
                  </a:lnTo>
                  <a:lnTo>
                    <a:pt x="96" y="146"/>
                  </a:lnTo>
                  <a:lnTo>
                    <a:pt x="106" y="124"/>
                  </a:lnTo>
                  <a:lnTo>
                    <a:pt x="112" y="114"/>
                  </a:lnTo>
                  <a:lnTo>
                    <a:pt x="118" y="104"/>
                  </a:lnTo>
                  <a:lnTo>
                    <a:pt x="124" y="96"/>
                  </a:lnTo>
                  <a:lnTo>
                    <a:pt x="132" y="90"/>
                  </a:lnTo>
                  <a:lnTo>
                    <a:pt x="142" y="84"/>
                  </a:lnTo>
                  <a:lnTo>
                    <a:pt x="150" y="80"/>
                  </a:lnTo>
                  <a:lnTo>
                    <a:pt x="172" y="72"/>
                  </a:lnTo>
                  <a:lnTo>
                    <a:pt x="194" y="70"/>
                  </a:lnTo>
                  <a:lnTo>
                    <a:pt x="194" y="70"/>
                  </a:lnTo>
                  <a:lnTo>
                    <a:pt x="208" y="72"/>
                  </a:lnTo>
                  <a:lnTo>
                    <a:pt x="222" y="74"/>
                  </a:lnTo>
                  <a:lnTo>
                    <a:pt x="234" y="78"/>
                  </a:lnTo>
                  <a:lnTo>
                    <a:pt x="246" y="82"/>
                  </a:lnTo>
                  <a:lnTo>
                    <a:pt x="256" y="88"/>
                  </a:lnTo>
                  <a:lnTo>
                    <a:pt x="266" y="94"/>
                  </a:lnTo>
                  <a:lnTo>
                    <a:pt x="284" y="110"/>
                  </a:lnTo>
                  <a:lnTo>
                    <a:pt x="334" y="54"/>
                  </a:lnTo>
                  <a:close/>
                  <a:moveTo>
                    <a:pt x="644" y="6"/>
                  </a:moveTo>
                  <a:lnTo>
                    <a:pt x="644" y="334"/>
                  </a:lnTo>
                  <a:lnTo>
                    <a:pt x="634" y="334"/>
                  </a:lnTo>
                  <a:lnTo>
                    <a:pt x="518" y="6"/>
                  </a:lnTo>
                  <a:lnTo>
                    <a:pt x="362" y="6"/>
                  </a:lnTo>
                  <a:lnTo>
                    <a:pt x="362" y="408"/>
                  </a:lnTo>
                  <a:lnTo>
                    <a:pt x="446" y="408"/>
                  </a:lnTo>
                  <a:lnTo>
                    <a:pt x="446" y="76"/>
                  </a:lnTo>
                  <a:lnTo>
                    <a:pt x="458" y="76"/>
                  </a:lnTo>
                  <a:lnTo>
                    <a:pt x="572" y="408"/>
                  </a:lnTo>
                  <a:lnTo>
                    <a:pt x="728" y="408"/>
                  </a:lnTo>
                  <a:lnTo>
                    <a:pt x="728" y="6"/>
                  </a:lnTo>
                  <a:lnTo>
                    <a:pt x="644" y="6"/>
                  </a:lnTo>
                  <a:close/>
                  <a:moveTo>
                    <a:pt x="1056" y="32"/>
                  </a:moveTo>
                  <a:lnTo>
                    <a:pt x="1056" y="32"/>
                  </a:lnTo>
                  <a:lnTo>
                    <a:pt x="1040" y="24"/>
                  </a:lnTo>
                  <a:lnTo>
                    <a:pt x="1024" y="18"/>
                  </a:lnTo>
                  <a:lnTo>
                    <a:pt x="1006" y="12"/>
                  </a:lnTo>
                  <a:lnTo>
                    <a:pt x="988" y="8"/>
                  </a:lnTo>
                  <a:lnTo>
                    <a:pt x="952" y="2"/>
                  </a:lnTo>
                  <a:lnTo>
                    <a:pt x="920" y="0"/>
                  </a:lnTo>
                  <a:lnTo>
                    <a:pt x="920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8"/>
                  </a:lnTo>
                  <a:lnTo>
                    <a:pt x="836" y="14"/>
                  </a:lnTo>
                  <a:lnTo>
                    <a:pt x="824" y="18"/>
                  </a:lnTo>
                  <a:lnTo>
                    <a:pt x="812" y="24"/>
                  </a:lnTo>
                  <a:lnTo>
                    <a:pt x="802" y="32"/>
                  </a:lnTo>
                  <a:lnTo>
                    <a:pt x="792" y="40"/>
                  </a:lnTo>
                  <a:lnTo>
                    <a:pt x="784" y="50"/>
                  </a:lnTo>
                  <a:lnTo>
                    <a:pt x="778" y="58"/>
                  </a:lnTo>
                  <a:lnTo>
                    <a:pt x="772" y="68"/>
                  </a:lnTo>
                  <a:lnTo>
                    <a:pt x="768" y="80"/>
                  </a:lnTo>
                  <a:lnTo>
                    <a:pt x="766" y="92"/>
                  </a:lnTo>
                  <a:lnTo>
                    <a:pt x="764" y="104"/>
                  </a:lnTo>
                  <a:lnTo>
                    <a:pt x="764" y="116"/>
                  </a:lnTo>
                  <a:lnTo>
                    <a:pt x="764" y="116"/>
                  </a:lnTo>
                  <a:lnTo>
                    <a:pt x="766" y="136"/>
                  </a:lnTo>
                  <a:lnTo>
                    <a:pt x="772" y="156"/>
                  </a:lnTo>
                  <a:lnTo>
                    <a:pt x="780" y="172"/>
                  </a:lnTo>
                  <a:lnTo>
                    <a:pt x="792" y="188"/>
                  </a:lnTo>
                  <a:lnTo>
                    <a:pt x="806" y="200"/>
                  </a:lnTo>
                  <a:lnTo>
                    <a:pt x="822" y="212"/>
                  </a:lnTo>
                  <a:lnTo>
                    <a:pt x="838" y="222"/>
                  </a:lnTo>
                  <a:lnTo>
                    <a:pt x="856" y="228"/>
                  </a:lnTo>
                  <a:lnTo>
                    <a:pt x="856" y="228"/>
                  </a:lnTo>
                  <a:lnTo>
                    <a:pt x="892" y="242"/>
                  </a:lnTo>
                  <a:lnTo>
                    <a:pt x="926" y="252"/>
                  </a:lnTo>
                  <a:lnTo>
                    <a:pt x="926" y="252"/>
                  </a:lnTo>
                  <a:lnTo>
                    <a:pt x="938" y="256"/>
                  </a:lnTo>
                  <a:lnTo>
                    <a:pt x="948" y="260"/>
                  </a:lnTo>
                  <a:lnTo>
                    <a:pt x="954" y="266"/>
                  </a:lnTo>
                  <a:lnTo>
                    <a:pt x="962" y="270"/>
                  </a:lnTo>
                  <a:lnTo>
                    <a:pt x="966" y="276"/>
                  </a:lnTo>
                  <a:lnTo>
                    <a:pt x="968" y="284"/>
                  </a:lnTo>
                  <a:lnTo>
                    <a:pt x="970" y="290"/>
                  </a:lnTo>
                  <a:lnTo>
                    <a:pt x="972" y="298"/>
                  </a:lnTo>
                  <a:lnTo>
                    <a:pt x="972" y="298"/>
                  </a:lnTo>
                  <a:lnTo>
                    <a:pt x="970" y="308"/>
                  </a:lnTo>
                  <a:lnTo>
                    <a:pt x="968" y="318"/>
                  </a:lnTo>
                  <a:lnTo>
                    <a:pt x="962" y="326"/>
                  </a:lnTo>
                  <a:lnTo>
                    <a:pt x="956" y="332"/>
                  </a:lnTo>
                  <a:lnTo>
                    <a:pt x="946" y="336"/>
                  </a:lnTo>
                  <a:lnTo>
                    <a:pt x="934" y="340"/>
                  </a:lnTo>
                  <a:lnTo>
                    <a:pt x="918" y="342"/>
                  </a:lnTo>
                  <a:lnTo>
                    <a:pt x="900" y="344"/>
                  </a:lnTo>
                  <a:lnTo>
                    <a:pt x="900" y="344"/>
                  </a:lnTo>
                  <a:lnTo>
                    <a:pt x="874" y="340"/>
                  </a:lnTo>
                  <a:lnTo>
                    <a:pt x="844" y="334"/>
                  </a:lnTo>
                  <a:lnTo>
                    <a:pt x="814" y="324"/>
                  </a:lnTo>
                  <a:lnTo>
                    <a:pt x="788" y="31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74" y="386"/>
                  </a:lnTo>
                  <a:lnTo>
                    <a:pt x="790" y="394"/>
                  </a:lnTo>
                  <a:lnTo>
                    <a:pt x="808" y="400"/>
                  </a:lnTo>
                  <a:lnTo>
                    <a:pt x="828" y="406"/>
                  </a:lnTo>
                  <a:lnTo>
                    <a:pt x="866" y="412"/>
                  </a:lnTo>
                  <a:lnTo>
                    <a:pt x="902" y="414"/>
                  </a:lnTo>
                  <a:lnTo>
                    <a:pt x="902" y="414"/>
                  </a:lnTo>
                  <a:lnTo>
                    <a:pt x="920" y="414"/>
                  </a:lnTo>
                  <a:lnTo>
                    <a:pt x="936" y="412"/>
                  </a:lnTo>
                  <a:lnTo>
                    <a:pt x="954" y="410"/>
                  </a:lnTo>
                  <a:lnTo>
                    <a:pt x="968" y="406"/>
                  </a:lnTo>
                  <a:lnTo>
                    <a:pt x="982" y="402"/>
                  </a:lnTo>
                  <a:lnTo>
                    <a:pt x="996" y="396"/>
                  </a:lnTo>
                  <a:lnTo>
                    <a:pt x="1008" y="388"/>
                  </a:lnTo>
                  <a:lnTo>
                    <a:pt x="1018" y="382"/>
                  </a:lnTo>
                  <a:lnTo>
                    <a:pt x="1028" y="372"/>
                  </a:lnTo>
                  <a:lnTo>
                    <a:pt x="1036" y="364"/>
                  </a:lnTo>
                  <a:lnTo>
                    <a:pt x="1044" y="354"/>
                  </a:lnTo>
                  <a:lnTo>
                    <a:pt x="1048" y="344"/>
                  </a:lnTo>
                  <a:lnTo>
                    <a:pt x="1054" y="332"/>
                  </a:lnTo>
                  <a:lnTo>
                    <a:pt x="1056" y="320"/>
                  </a:lnTo>
                  <a:lnTo>
                    <a:pt x="1058" y="308"/>
                  </a:lnTo>
                  <a:lnTo>
                    <a:pt x="1060" y="296"/>
                  </a:lnTo>
                  <a:lnTo>
                    <a:pt x="1060" y="296"/>
                  </a:lnTo>
                  <a:lnTo>
                    <a:pt x="1058" y="272"/>
                  </a:lnTo>
                  <a:lnTo>
                    <a:pt x="1054" y="254"/>
                  </a:lnTo>
                  <a:lnTo>
                    <a:pt x="1046" y="238"/>
                  </a:lnTo>
                  <a:lnTo>
                    <a:pt x="1038" y="224"/>
                  </a:lnTo>
                  <a:lnTo>
                    <a:pt x="1026" y="214"/>
                  </a:lnTo>
                  <a:lnTo>
                    <a:pt x="1014" y="204"/>
                  </a:lnTo>
                  <a:lnTo>
                    <a:pt x="1000" y="196"/>
                  </a:lnTo>
                  <a:lnTo>
                    <a:pt x="986" y="190"/>
                  </a:lnTo>
                  <a:lnTo>
                    <a:pt x="986" y="190"/>
                  </a:lnTo>
                  <a:lnTo>
                    <a:pt x="956" y="180"/>
                  </a:lnTo>
                  <a:lnTo>
                    <a:pt x="928" y="170"/>
                  </a:lnTo>
                  <a:lnTo>
                    <a:pt x="928" y="170"/>
                  </a:lnTo>
                  <a:lnTo>
                    <a:pt x="894" y="160"/>
                  </a:lnTo>
                  <a:lnTo>
                    <a:pt x="882" y="154"/>
                  </a:lnTo>
                  <a:lnTo>
                    <a:pt x="870" y="148"/>
                  </a:lnTo>
                  <a:lnTo>
                    <a:pt x="862" y="140"/>
                  </a:lnTo>
                  <a:lnTo>
                    <a:pt x="856" y="132"/>
                  </a:lnTo>
                  <a:lnTo>
                    <a:pt x="852" y="122"/>
                  </a:lnTo>
                  <a:lnTo>
                    <a:pt x="850" y="112"/>
                  </a:lnTo>
                  <a:lnTo>
                    <a:pt x="850" y="112"/>
                  </a:lnTo>
                  <a:lnTo>
                    <a:pt x="852" y="102"/>
                  </a:lnTo>
                  <a:lnTo>
                    <a:pt x="854" y="94"/>
                  </a:lnTo>
                  <a:lnTo>
                    <a:pt x="858" y="86"/>
                  </a:lnTo>
                  <a:lnTo>
                    <a:pt x="866" y="80"/>
                  </a:lnTo>
                  <a:lnTo>
                    <a:pt x="874" y="76"/>
                  </a:lnTo>
                  <a:lnTo>
                    <a:pt x="888" y="72"/>
                  </a:lnTo>
                  <a:lnTo>
                    <a:pt x="902" y="68"/>
                  </a:lnTo>
                  <a:lnTo>
                    <a:pt x="922" y="68"/>
                  </a:lnTo>
                  <a:lnTo>
                    <a:pt x="922" y="68"/>
                  </a:lnTo>
                  <a:lnTo>
                    <a:pt x="950" y="70"/>
                  </a:lnTo>
                  <a:lnTo>
                    <a:pt x="978" y="76"/>
                  </a:lnTo>
                  <a:lnTo>
                    <a:pt x="1004" y="86"/>
                  </a:lnTo>
                  <a:lnTo>
                    <a:pt x="1026" y="96"/>
                  </a:lnTo>
                  <a:lnTo>
                    <a:pt x="1056" y="3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364DAA8-FB67-400B-7089-09504CDE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6881813"/>
              <a:ext cx="981075" cy="981075"/>
            </a:xfrm>
            <a:custGeom>
              <a:avLst/>
              <a:gdLst>
                <a:gd name="T0" fmla="*/ 308 w 618"/>
                <a:gd name="T1" fmla="*/ 618 h 618"/>
                <a:gd name="T2" fmla="*/ 372 w 618"/>
                <a:gd name="T3" fmla="*/ 612 h 618"/>
                <a:gd name="T4" fmla="*/ 430 w 618"/>
                <a:gd name="T5" fmla="*/ 594 h 618"/>
                <a:gd name="T6" fmla="*/ 482 w 618"/>
                <a:gd name="T7" fmla="*/ 566 h 618"/>
                <a:gd name="T8" fmla="*/ 528 w 618"/>
                <a:gd name="T9" fmla="*/ 528 h 618"/>
                <a:gd name="T10" fmla="*/ 564 w 618"/>
                <a:gd name="T11" fmla="*/ 482 h 618"/>
                <a:gd name="T12" fmla="*/ 594 w 618"/>
                <a:gd name="T13" fmla="*/ 430 h 618"/>
                <a:gd name="T14" fmla="*/ 612 w 618"/>
                <a:gd name="T15" fmla="*/ 372 h 618"/>
                <a:gd name="T16" fmla="*/ 618 w 618"/>
                <a:gd name="T17" fmla="*/ 310 h 618"/>
                <a:gd name="T18" fmla="*/ 616 w 618"/>
                <a:gd name="T19" fmla="*/ 278 h 618"/>
                <a:gd name="T20" fmla="*/ 604 w 618"/>
                <a:gd name="T21" fmla="*/ 218 h 618"/>
                <a:gd name="T22" fmla="*/ 580 w 618"/>
                <a:gd name="T23" fmla="*/ 162 h 618"/>
                <a:gd name="T24" fmla="*/ 548 w 618"/>
                <a:gd name="T25" fmla="*/ 112 h 618"/>
                <a:gd name="T26" fmla="*/ 506 w 618"/>
                <a:gd name="T27" fmla="*/ 70 h 618"/>
                <a:gd name="T28" fmla="*/ 456 w 618"/>
                <a:gd name="T29" fmla="*/ 38 h 618"/>
                <a:gd name="T30" fmla="*/ 400 w 618"/>
                <a:gd name="T31" fmla="*/ 14 h 618"/>
                <a:gd name="T32" fmla="*/ 340 w 618"/>
                <a:gd name="T33" fmla="*/ 2 h 618"/>
                <a:gd name="T34" fmla="*/ 308 w 618"/>
                <a:gd name="T35" fmla="*/ 0 h 618"/>
                <a:gd name="T36" fmla="*/ 246 w 618"/>
                <a:gd name="T37" fmla="*/ 6 h 618"/>
                <a:gd name="T38" fmla="*/ 188 w 618"/>
                <a:gd name="T39" fmla="*/ 24 h 618"/>
                <a:gd name="T40" fmla="*/ 136 w 618"/>
                <a:gd name="T41" fmla="*/ 52 h 618"/>
                <a:gd name="T42" fmla="*/ 90 w 618"/>
                <a:gd name="T43" fmla="*/ 90 h 618"/>
                <a:gd name="T44" fmla="*/ 52 w 618"/>
                <a:gd name="T45" fmla="*/ 136 h 618"/>
                <a:gd name="T46" fmla="*/ 24 w 618"/>
                <a:gd name="T47" fmla="*/ 188 h 618"/>
                <a:gd name="T48" fmla="*/ 6 w 618"/>
                <a:gd name="T49" fmla="*/ 246 h 618"/>
                <a:gd name="T50" fmla="*/ 0 w 618"/>
                <a:gd name="T51" fmla="*/ 310 h 618"/>
                <a:gd name="T52" fmla="*/ 2 w 618"/>
                <a:gd name="T53" fmla="*/ 340 h 618"/>
                <a:gd name="T54" fmla="*/ 14 w 618"/>
                <a:gd name="T55" fmla="*/ 400 h 618"/>
                <a:gd name="T56" fmla="*/ 38 w 618"/>
                <a:gd name="T57" fmla="*/ 456 h 618"/>
                <a:gd name="T58" fmla="*/ 70 w 618"/>
                <a:gd name="T59" fmla="*/ 506 h 618"/>
                <a:gd name="T60" fmla="*/ 112 w 618"/>
                <a:gd name="T61" fmla="*/ 548 h 618"/>
                <a:gd name="T62" fmla="*/ 162 w 618"/>
                <a:gd name="T63" fmla="*/ 580 h 618"/>
                <a:gd name="T64" fmla="*/ 216 w 618"/>
                <a:gd name="T65" fmla="*/ 604 h 618"/>
                <a:gd name="T66" fmla="*/ 278 w 618"/>
                <a:gd name="T67" fmla="*/ 6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8" h="618">
                  <a:moveTo>
                    <a:pt x="308" y="618"/>
                  </a:moveTo>
                  <a:lnTo>
                    <a:pt x="308" y="618"/>
                  </a:lnTo>
                  <a:lnTo>
                    <a:pt x="340" y="616"/>
                  </a:lnTo>
                  <a:lnTo>
                    <a:pt x="372" y="612"/>
                  </a:lnTo>
                  <a:lnTo>
                    <a:pt x="400" y="604"/>
                  </a:lnTo>
                  <a:lnTo>
                    <a:pt x="430" y="594"/>
                  </a:lnTo>
                  <a:lnTo>
                    <a:pt x="456" y="580"/>
                  </a:lnTo>
                  <a:lnTo>
                    <a:pt x="482" y="566"/>
                  </a:lnTo>
                  <a:lnTo>
                    <a:pt x="506" y="548"/>
                  </a:lnTo>
                  <a:lnTo>
                    <a:pt x="528" y="528"/>
                  </a:lnTo>
                  <a:lnTo>
                    <a:pt x="548" y="506"/>
                  </a:lnTo>
                  <a:lnTo>
                    <a:pt x="564" y="482"/>
                  </a:lnTo>
                  <a:lnTo>
                    <a:pt x="580" y="456"/>
                  </a:lnTo>
                  <a:lnTo>
                    <a:pt x="594" y="430"/>
                  </a:lnTo>
                  <a:lnTo>
                    <a:pt x="604" y="400"/>
                  </a:lnTo>
                  <a:lnTo>
                    <a:pt x="612" y="372"/>
                  </a:lnTo>
                  <a:lnTo>
                    <a:pt x="616" y="34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6" y="278"/>
                  </a:lnTo>
                  <a:lnTo>
                    <a:pt x="612" y="246"/>
                  </a:lnTo>
                  <a:lnTo>
                    <a:pt x="604" y="218"/>
                  </a:lnTo>
                  <a:lnTo>
                    <a:pt x="594" y="188"/>
                  </a:lnTo>
                  <a:lnTo>
                    <a:pt x="580" y="162"/>
                  </a:lnTo>
                  <a:lnTo>
                    <a:pt x="564" y="136"/>
                  </a:lnTo>
                  <a:lnTo>
                    <a:pt x="548" y="112"/>
                  </a:lnTo>
                  <a:lnTo>
                    <a:pt x="528" y="90"/>
                  </a:lnTo>
                  <a:lnTo>
                    <a:pt x="506" y="70"/>
                  </a:lnTo>
                  <a:lnTo>
                    <a:pt x="482" y="52"/>
                  </a:lnTo>
                  <a:lnTo>
                    <a:pt x="456" y="38"/>
                  </a:lnTo>
                  <a:lnTo>
                    <a:pt x="430" y="24"/>
                  </a:lnTo>
                  <a:lnTo>
                    <a:pt x="400" y="14"/>
                  </a:lnTo>
                  <a:lnTo>
                    <a:pt x="372" y="6"/>
                  </a:lnTo>
                  <a:lnTo>
                    <a:pt x="340" y="2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8" y="2"/>
                  </a:lnTo>
                  <a:lnTo>
                    <a:pt x="246" y="6"/>
                  </a:lnTo>
                  <a:lnTo>
                    <a:pt x="216" y="14"/>
                  </a:lnTo>
                  <a:lnTo>
                    <a:pt x="188" y="24"/>
                  </a:lnTo>
                  <a:lnTo>
                    <a:pt x="162" y="38"/>
                  </a:lnTo>
                  <a:lnTo>
                    <a:pt x="136" y="52"/>
                  </a:lnTo>
                  <a:lnTo>
                    <a:pt x="112" y="70"/>
                  </a:lnTo>
                  <a:lnTo>
                    <a:pt x="90" y="90"/>
                  </a:lnTo>
                  <a:lnTo>
                    <a:pt x="70" y="112"/>
                  </a:lnTo>
                  <a:lnTo>
                    <a:pt x="52" y="136"/>
                  </a:lnTo>
                  <a:lnTo>
                    <a:pt x="38" y="162"/>
                  </a:lnTo>
                  <a:lnTo>
                    <a:pt x="24" y="188"/>
                  </a:lnTo>
                  <a:lnTo>
                    <a:pt x="14" y="218"/>
                  </a:lnTo>
                  <a:lnTo>
                    <a:pt x="6" y="246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0"/>
                  </a:lnTo>
                  <a:lnTo>
                    <a:pt x="6" y="372"/>
                  </a:lnTo>
                  <a:lnTo>
                    <a:pt x="14" y="400"/>
                  </a:lnTo>
                  <a:lnTo>
                    <a:pt x="24" y="430"/>
                  </a:lnTo>
                  <a:lnTo>
                    <a:pt x="38" y="456"/>
                  </a:lnTo>
                  <a:lnTo>
                    <a:pt x="52" y="482"/>
                  </a:lnTo>
                  <a:lnTo>
                    <a:pt x="70" y="506"/>
                  </a:lnTo>
                  <a:lnTo>
                    <a:pt x="90" y="528"/>
                  </a:lnTo>
                  <a:lnTo>
                    <a:pt x="112" y="548"/>
                  </a:lnTo>
                  <a:lnTo>
                    <a:pt x="136" y="566"/>
                  </a:lnTo>
                  <a:lnTo>
                    <a:pt x="162" y="580"/>
                  </a:lnTo>
                  <a:lnTo>
                    <a:pt x="188" y="594"/>
                  </a:lnTo>
                  <a:lnTo>
                    <a:pt x="216" y="604"/>
                  </a:lnTo>
                  <a:lnTo>
                    <a:pt x="246" y="612"/>
                  </a:lnTo>
                  <a:lnTo>
                    <a:pt x="278" y="616"/>
                  </a:lnTo>
                  <a:lnTo>
                    <a:pt x="308" y="618"/>
                  </a:lnTo>
                  <a:close/>
                </a:path>
              </a:pathLst>
            </a:custGeom>
            <a:solidFill>
              <a:srgbClr val="C00C3F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A05C5D6-65CA-C992-F92D-8CB03DC18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6881813"/>
              <a:ext cx="981075" cy="981075"/>
            </a:xfrm>
            <a:custGeom>
              <a:avLst/>
              <a:gdLst>
                <a:gd name="T0" fmla="*/ 308 w 618"/>
                <a:gd name="T1" fmla="*/ 618 h 618"/>
                <a:gd name="T2" fmla="*/ 372 w 618"/>
                <a:gd name="T3" fmla="*/ 612 h 618"/>
                <a:gd name="T4" fmla="*/ 430 w 618"/>
                <a:gd name="T5" fmla="*/ 594 h 618"/>
                <a:gd name="T6" fmla="*/ 482 w 618"/>
                <a:gd name="T7" fmla="*/ 566 h 618"/>
                <a:gd name="T8" fmla="*/ 528 w 618"/>
                <a:gd name="T9" fmla="*/ 528 h 618"/>
                <a:gd name="T10" fmla="*/ 564 w 618"/>
                <a:gd name="T11" fmla="*/ 482 h 618"/>
                <a:gd name="T12" fmla="*/ 594 w 618"/>
                <a:gd name="T13" fmla="*/ 430 h 618"/>
                <a:gd name="T14" fmla="*/ 612 w 618"/>
                <a:gd name="T15" fmla="*/ 372 h 618"/>
                <a:gd name="T16" fmla="*/ 618 w 618"/>
                <a:gd name="T17" fmla="*/ 310 h 618"/>
                <a:gd name="T18" fmla="*/ 616 w 618"/>
                <a:gd name="T19" fmla="*/ 278 h 618"/>
                <a:gd name="T20" fmla="*/ 604 w 618"/>
                <a:gd name="T21" fmla="*/ 218 h 618"/>
                <a:gd name="T22" fmla="*/ 580 w 618"/>
                <a:gd name="T23" fmla="*/ 162 h 618"/>
                <a:gd name="T24" fmla="*/ 548 w 618"/>
                <a:gd name="T25" fmla="*/ 112 h 618"/>
                <a:gd name="T26" fmla="*/ 506 w 618"/>
                <a:gd name="T27" fmla="*/ 70 h 618"/>
                <a:gd name="T28" fmla="*/ 456 w 618"/>
                <a:gd name="T29" fmla="*/ 38 h 618"/>
                <a:gd name="T30" fmla="*/ 400 w 618"/>
                <a:gd name="T31" fmla="*/ 14 h 618"/>
                <a:gd name="T32" fmla="*/ 340 w 618"/>
                <a:gd name="T33" fmla="*/ 2 h 618"/>
                <a:gd name="T34" fmla="*/ 308 w 618"/>
                <a:gd name="T35" fmla="*/ 0 h 618"/>
                <a:gd name="T36" fmla="*/ 246 w 618"/>
                <a:gd name="T37" fmla="*/ 6 h 618"/>
                <a:gd name="T38" fmla="*/ 188 w 618"/>
                <a:gd name="T39" fmla="*/ 24 h 618"/>
                <a:gd name="T40" fmla="*/ 136 w 618"/>
                <a:gd name="T41" fmla="*/ 52 h 618"/>
                <a:gd name="T42" fmla="*/ 90 w 618"/>
                <a:gd name="T43" fmla="*/ 90 h 618"/>
                <a:gd name="T44" fmla="*/ 52 w 618"/>
                <a:gd name="T45" fmla="*/ 136 h 618"/>
                <a:gd name="T46" fmla="*/ 24 w 618"/>
                <a:gd name="T47" fmla="*/ 188 h 618"/>
                <a:gd name="T48" fmla="*/ 6 w 618"/>
                <a:gd name="T49" fmla="*/ 246 h 618"/>
                <a:gd name="T50" fmla="*/ 0 w 618"/>
                <a:gd name="T51" fmla="*/ 310 h 618"/>
                <a:gd name="T52" fmla="*/ 2 w 618"/>
                <a:gd name="T53" fmla="*/ 340 h 618"/>
                <a:gd name="T54" fmla="*/ 14 w 618"/>
                <a:gd name="T55" fmla="*/ 400 h 618"/>
                <a:gd name="T56" fmla="*/ 38 w 618"/>
                <a:gd name="T57" fmla="*/ 456 h 618"/>
                <a:gd name="T58" fmla="*/ 70 w 618"/>
                <a:gd name="T59" fmla="*/ 506 h 618"/>
                <a:gd name="T60" fmla="*/ 112 w 618"/>
                <a:gd name="T61" fmla="*/ 548 h 618"/>
                <a:gd name="T62" fmla="*/ 162 w 618"/>
                <a:gd name="T63" fmla="*/ 580 h 618"/>
                <a:gd name="T64" fmla="*/ 216 w 618"/>
                <a:gd name="T65" fmla="*/ 604 h 618"/>
                <a:gd name="T66" fmla="*/ 278 w 618"/>
                <a:gd name="T67" fmla="*/ 6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8" h="618">
                  <a:moveTo>
                    <a:pt x="308" y="618"/>
                  </a:moveTo>
                  <a:lnTo>
                    <a:pt x="308" y="618"/>
                  </a:lnTo>
                  <a:lnTo>
                    <a:pt x="340" y="616"/>
                  </a:lnTo>
                  <a:lnTo>
                    <a:pt x="372" y="612"/>
                  </a:lnTo>
                  <a:lnTo>
                    <a:pt x="400" y="604"/>
                  </a:lnTo>
                  <a:lnTo>
                    <a:pt x="430" y="594"/>
                  </a:lnTo>
                  <a:lnTo>
                    <a:pt x="456" y="580"/>
                  </a:lnTo>
                  <a:lnTo>
                    <a:pt x="482" y="566"/>
                  </a:lnTo>
                  <a:lnTo>
                    <a:pt x="506" y="548"/>
                  </a:lnTo>
                  <a:lnTo>
                    <a:pt x="528" y="528"/>
                  </a:lnTo>
                  <a:lnTo>
                    <a:pt x="548" y="506"/>
                  </a:lnTo>
                  <a:lnTo>
                    <a:pt x="564" y="482"/>
                  </a:lnTo>
                  <a:lnTo>
                    <a:pt x="580" y="456"/>
                  </a:lnTo>
                  <a:lnTo>
                    <a:pt x="594" y="430"/>
                  </a:lnTo>
                  <a:lnTo>
                    <a:pt x="604" y="400"/>
                  </a:lnTo>
                  <a:lnTo>
                    <a:pt x="612" y="372"/>
                  </a:lnTo>
                  <a:lnTo>
                    <a:pt x="616" y="34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6" y="278"/>
                  </a:lnTo>
                  <a:lnTo>
                    <a:pt x="612" y="246"/>
                  </a:lnTo>
                  <a:lnTo>
                    <a:pt x="604" y="218"/>
                  </a:lnTo>
                  <a:lnTo>
                    <a:pt x="594" y="188"/>
                  </a:lnTo>
                  <a:lnTo>
                    <a:pt x="580" y="162"/>
                  </a:lnTo>
                  <a:lnTo>
                    <a:pt x="564" y="136"/>
                  </a:lnTo>
                  <a:lnTo>
                    <a:pt x="548" y="112"/>
                  </a:lnTo>
                  <a:lnTo>
                    <a:pt x="528" y="90"/>
                  </a:lnTo>
                  <a:lnTo>
                    <a:pt x="506" y="70"/>
                  </a:lnTo>
                  <a:lnTo>
                    <a:pt x="482" y="52"/>
                  </a:lnTo>
                  <a:lnTo>
                    <a:pt x="456" y="38"/>
                  </a:lnTo>
                  <a:lnTo>
                    <a:pt x="430" y="24"/>
                  </a:lnTo>
                  <a:lnTo>
                    <a:pt x="400" y="14"/>
                  </a:lnTo>
                  <a:lnTo>
                    <a:pt x="372" y="6"/>
                  </a:lnTo>
                  <a:lnTo>
                    <a:pt x="340" y="2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8" y="2"/>
                  </a:lnTo>
                  <a:lnTo>
                    <a:pt x="246" y="6"/>
                  </a:lnTo>
                  <a:lnTo>
                    <a:pt x="216" y="14"/>
                  </a:lnTo>
                  <a:lnTo>
                    <a:pt x="188" y="24"/>
                  </a:lnTo>
                  <a:lnTo>
                    <a:pt x="162" y="38"/>
                  </a:lnTo>
                  <a:lnTo>
                    <a:pt x="136" y="52"/>
                  </a:lnTo>
                  <a:lnTo>
                    <a:pt x="112" y="70"/>
                  </a:lnTo>
                  <a:lnTo>
                    <a:pt x="90" y="90"/>
                  </a:lnTo>
                  <a:lnTo>
                    <a:pt x="70" y="112"/>
                  </a:lnTo>
                  <a:lnTo>
                    <a:pt x="52" y="136"/>
                  </a:lnTo>
                  <a:lnTo>
                    <a:pt x="38" y="162"/>
                  </a:lnTo>
                  <a:lnTo>
                    <a:pt x="24" y="188"/>
                  </a:lnTo>
                  <a:lnTo>
                    <a:pt x="14" y="218"/>
                  </a:lnTo>
                  <a:lnTo>
                    <a:pt x="6" y="246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0"/>
                  </a:lnTo>
                  <a:lnTo>
                    <a:pt x="6" y="372"/>
                  </a:lnTo>
                  <a:lnTo>
                    <a:pt x="14" y="400"/>
                  </a:lnTo>
                  <a:lnTo>
                    <a:pt x="24" y="430"/>
                  </a:lnTo>
                  <a:lnTo>
                    <a:pt x="38" y="456"/>
                  </a:lnTo>
                  <a:lnTo>
                    <a:pt x="52" y="482"/>
                  </a:lnTo>
                  <a:lnTo>
                    <a:pt x="70" y="506"/>
                  </a:lnTo>
                  <a:lnTo>
                    <a:pt x="90" y="528"/>
                  </a:lnTo>
                  <a:lnTo>
                    <a:pt x="112" y="548"/>
                  </a:lnTo>
                  <a:lnTo>
                    <a:pt x="136" y="566"/>
                  </a:lnTo>
                  <a:lnTo>
                    <a:pt x="162" y="580"/>
                  </a:lnTo>
                  <a:lnTo>
                    <a:pt x="188" y="594"/>
                  </a:lnTo>
                  <a:lnTo>
                    <a:pt x="216" y="604"/>
                  </a:lnTo>
                  <a:lnTo>
                    <a:pt x="246" y="612"/>
                  </a:lnTo>
                  <a:lnTo>
                    <a:pt x="278" y="616"/>
                  </a:lnTo>
                  <a:lnTo>
                    <a:pt x="308" y="6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0E494D29-3D8C-7DF9-89FB-B31361966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7158038"/>
              <a:ext cx="136525" cy="428625"/>
            </a:xfrm>
            <a:custGeom>
              <a:avLst/>
              <a:gdLst>
                <a:gd name="T0" fmla="*/ 0 w 86"/>
                <a:gd name="T1" fmla="*/ 0 h 270"/>
                <a:gd name="T2" fmla="*/ 0 w 86"/>
                <a:gd name="T3" fmla="*/ 270 h 270"/>
                <a:gd name="T4" fmla="*/ 86 w 86"/>
                <a:gd name="T5" fmla="*/ 270 h 270"/>
                <a:gd name="T6" fmla="*/ 86 w 86"/>
                <a:gd name="T7" fmla="*/ 246 h 270"/>
                <a:gd name="T8" fmla="*/ 26 w 86"/>
                <a:gd name="T9" fmla="*/ 246 h 270"/>
                <a:gd name="T10" fmla="*/ 26 w 86"/>
                <a:gd name="T11" fmla="*/ 0 h 270"/>
                <a:gd name="T12" fmla="*/ 0 w 86"/>
                <a:gd name="T1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270">
                  <a:moveTo>
                    <a:pt x="0" y="0"/>
                  </a:moveTo>
                  <a:lnTo>
                    <a:pt x="0" y="270"/>
                  </a:lnTo>
                  <a:lnTo>
                    <a:pt x="86" y="270"/>
                  </a:lnTo>
                  <a:lnTo>
                    <a:pt x="86" y="246"/>
                  </a:lnTo>
                  <a:lnTo>
                    <a:pt x="26" y="246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2DB65958-F54D-8323-D98C-368C83CE4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7158038"/>
              <a:ext cx="117475" cy="117475"/>
            </a:xfrm>
            <a:custGeom>
              <a:avLst/>
              <a:gdLst>
                <a:gd name="T0" fmla="*/ 36 w 74"/>
                <a:gd name="T1" fmla="*/ 74 h 74"/>
                <a:gd name="T2" fmla="*/ 36 w 74"/>
                <a:gd name="T3" fmla="*/ 74 h 74"/>
                <a:gd name="T4" fmla="*/ 44 w 74"/>
                <a:gd name="T5" fmla="*/ 72 h 74"/>
                <a:gd name="T6" fmla="*/ 50 w 74"/>
                <a:gd name="T7" fmla="*/ 70 h 74"/>
                <a:gd name="T8" fmla="*/ 56 w 74"/>
                <a:gd name="T9" fmla="*/ 68 h 74"/>
                <a:gd name="T10" fmla="*/ 62 w 74"/>
                <a:gd name="T11" fmla="*/ 62 h 74"/>
                <a:gd name="T12" fmla="*/ 66 w 74"/>
                <a:gd name="T13" fmla="*/ 58 h 74"/>
                <a:gd name="T14" fmla="*/ 70 w 74"/>
                <a:gd name="T15" fmla="*/ 50 h 74"/>
                <a:gd name="T16" fmla="*/ 72 w 74"/>
                <a:gd name="T17" fmla="*/ 44 h 74"/>
                <a:gd name="T18" fmla="*/ 74 w 74"/>
                <a:gd name="T19" fmla="*/ 36 h 74"/>
                <a:gd name="T20" fmla="*/ 74 w 74"/>
                <a:gd name="T21" fmla="*/ 36 h 74"/>
                <a:gd name="T22" fmla="*/ 72 w 74"/>
                <a:gd name="T23" fmla="*/ 28 h 74"/>
                <a:gd name="T24" fmla="*/ 70 w 74"/>
                <a:gd name="T25" fmla="*/ 22 h 74"/>
                <a:gd name="T26" fmla="*/ 66 w 74"/>
                <a:gd name="T27" fmla="*/ 16 h 74"/>
                <a:gd name="T28" fmla="*/ 62 w 74"/>
                <a:gd name="T29" fmla="*/ 10 h 74"/>
                <a:gd name="T30" fmla="*/ 56 w 74"/>
                <a:gd name="T31" fmla="*/ 6 h 74"/>
                <a:gd name="T32" fmla="*/ 50 w 74"/>
                <a:gd name="T33" fmla="*/ 2 h 74"/>
                <a:gd name="T34" fmla="*/ 44 w 74"/>
                <a:gd name="T35" fmla="*/ 0 h 74"/>
                <a:gd name="T36" fmla="*/ 36 w 74"/>
                <a:gd name="T37" fmla="*/ 0 h 74"/>
                <a:gd name="T38" fmla="*/ 36 w 74"/>
                <a:gd name="T39" fmla="*/ 0 h 74"/>
                <a:gd name="T40" fmla="*/ 28 w 74"/>
                <a:gd name="T41" fmla="*/ 0 h 74"/>
                <a:gd name="T42" fmla="*/ 22 w 74"/>
                <a:gd name="T43" fmla="*/ 2 h 74"/>
                <a:gd name="T44" fmla="*/ 16 w 74"/>
                <a:gd name="T45" fmla="*/ 6 h 74"/>
                <a:gd name="T46" fmla="*/ 10 w 74"/>
                <a:gd name="T47" fmla="*/ 10 h 74"/>
                <a:gd name="T48" fmla="*/ 6 w 74"/>
                <a:gd name="T49" fmla="*/ 16 h 74"/>
                <a:gd name="T50" fmla="*/ 2 w 74"/>
                <a:gd name="T51" fmla="*/ 22 h 74"/>
                <a:gd name="T52" fmla="*/ 0 w 74"/>
                <a:gd name="T53" fmla="*/ 28 h 74"/>
                <a:gd name="T54" fmla="*/ 0 w 74"/>
                <a:gd name="T55" fmla="*/ 36 h 74"/>
                <a:gd name="T56" fmla="*/ 0 w 74"/>
                <a:gd name="T57" fmla="*/ 36 h 74"/>
                <a:gd name="T58" fmla="*/ 0 w 74"/>
                <a:gd name="T59" fmla="*/ 44 h 74"/>
                <a:gd name="T60" fmla="*/ 2 w 74"/>
                <a:gd name="T61" fmla="*/ 50 h 74"/>
                <a:gd name="T62" fmla="*/ 6 w 74"/>
                <a:gd name="T63" fmla="*/ 58 h 74"/>
                <a:gd name="T64" fmla="*/ 10 w 74"/>
                <a:gd name="T65" fmla="*/ 62 h 74"/>
                <a:gd name="T66" fmla="*/ 16 w 74"/>
                <a:gd name="T67" fmla="*/ 68 h 74"/>
                <a:gd name="T68" fmla="*/ 22 w 74"/>
                <a:gd name="T69" fmla="*/ 70 h 74"/>
                <a:gd name="T70" fmla="*/ 28 w 74"/>
                <a:gd name="T71" fmla="*/ 72 h 74"/>
                <a:gd name="T72" fmla="*/ 36 w 74"/>
                <a:gd name="T7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74">
                  <a:moveTo>
                    <a:pt x="36" y="74"/>
                  </a:moveTo>
                  <a:lnTo>
                    <a:pt x="36" y="74"/>
                  </a:lnTo>
                  <a:lnTo>
                    <a:pt x="44" y="72"/>
                  </a:lnTo>
                  <a:lnTo>
                    <a:pt x="50" y="70"/>
                  </a:lnTo>
                  <a:lnTo>
                    <a:pt x="56" y="68"/>
                  </a:lnTo>
                  <a:lnTo>
                    <a:pt x="62" y="62"/>
                  </a:lnTo>
                  <a:lnTo>
                    <a:pt x="66" y="58"/>
                  </a:lnTo>
                  <a:lnTo>
                    <a:pt x="70" y="50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2" y="28"/>
                  </a:lnTo>
                  <a:lnTo>
                    <a:pt x="70" y="22"/>
                  </a:lnTo>
                  <a:lnTo>
                    <a:pt x="66" y="16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0"/>
                  </a:lnTo>
                  <a:lnTo>
                    <a:pt x="6" y="58"/>
                  </a:lnTo>
                  <a:lnTo>
                    <a:pt x="10" y="62"/>
                  </a:lnTo>
                  <a:lnTo>
                    <a:pt x="16" y="68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95DC5D88-0E40-826C-079C-E31EA1630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7158038"/>
              <a:ext cx="117475" cy="117475"/>
            </a:xfrm>
            <a:custGeom>
              <a:avLst/>
              <a:gdLst>
                <a:gd name="T0" fmla="*/ 36 w 74"/>
                <a:gd name="T1" fmla="*/ 74 h 74"/>
                <a:gd name="T2" fmla="*/ 36 w 74"/>
                <a:gd name="T3" fmla="*/ 74 h 74"/>
                <a:gd name="T4" fmla="*/ 44 w 74"/>
                <a:gd name="T5" fmla="*/ 72 h 74"/>
                <a:gd name="T6" fmla="*/ 50 w 74"/>
                <a:gd name="T7" fmla="*/ 70 h 74"/>
                <a:gd name="T8" fmla="*/ 56 w 74"/>
                <a:gd name="T9" fmla="*/ 68 h 74"/>
                <a:gd name="T10" fmla="*/ 62 w 74"/>
                <a:gd name="T11" fmla="*/ 62 h 74"/>
                <a:gd name="T12" fmla="*/ 66 w 74"/>
                <a:gd name="T13" fmla="*/ 58 h 74"/>
                <a:gd name="T14" fmla="*/ 70 w 74"/>
                <a:gd name="T15" fmla="*/ 50 h 74"/>
                <a:gd name="T16" fmla="*/ 72 w 74"/>
                <a:gd name="T17" fmla="*/ 44 h 74"/>
                <a:gd name="T18" fmla="*/ 74 w 74"/>
                <a:gd name="T19" fmla="*/ 36 h 74"/>
                <a:gd name="T20" fmla="*/ 74 w 74"/>
                <a:gd name="T21" fmla="*/ 36 h 74"/>
                <a:gd name="T22" fmla="*/ 72 w 74"/>
                <a:gd name="T23" fmla="*/ 28 h 74"/>
                <a:gd name="T24" fmla="*/ 70 w 74"/>
                <a:gd name="T25" fmla="*/ 22 h 74"/>
                <a:gd name="T26" fmla="*/ 66 w 74"/>
                <a:gd name="T27" fmla="*/ 16 h 74"/>
                <a:gd name="T28" fmla="*/ 62 w 74"/>
                <a:gd name="T29" fmla="*/ 10 h 74"/>
                <a:gd name="T30" fmla="*/ 56 w 74"/>
                <a:gd name="T31" fmla="*/ 6 h 74"/>
                <a:gd name="T32" fmla="*/ 50 w 74"/>
                <a:gd name="T33" fmla="*/ 2 h 74"/>
                <a:gd name="T34" fmla="*/ 44 w 74"/>
                <a:gd name="T35" fmla="*/ 0 h 74"/>
                <a:gd name="T36" fmla="*/ 36 w 74"/>
                <a:gd name="T37" fmla="*/ 0 h 74"/>
                <a:gd name="T38" fmla="*/ 36 w 74"/>
                <a:gd name="T39" fmla="*/ 0 h 74"/>
                <a:gd name="T40" fmla="*/ 28 w 74"/>
                <a:gd name="T41" fmla="*/ 0 h 74"/>
                <a:gd name="T42" fmla="*/ 22 w 74"/>
                <a:gd name="T43" fmla="*/ 2 h 74"/>
                <a:gd name="T44" fmla="*/ 16 w 74"/>
                <a:gd name="T45" fmla="*/ 6 h 74"/>
                <a:gd name="T46" fmla="*/ 10 w 74"/>
                <a:gd name="T47" fmla="*/ 10 h 74"/>
                <a:gd name="T48" fmla="*/ 6 w 74"/>
                <a:gd name="T49" fmla="*/ 16 h 74"/>
                <a:gd name="T50" fmla="*/ 2 w 74"/>
                <a:gd name="T51" fmla="*/ 22 h 74"/>
                <a:gd name="T52" fmla="*/ 0 w 74"/>
                <a:gd name="T53" fmla="*/ 28 h 74"/>
                <a:gd name="T54" fmla="*/ 0 w 74"/>
                <a:gd name="T55" fmla="*/ 36 h 74"/>
                <a:gd name="T56" fmla="*/ 0 w 74"/>
                <a:gd name="T57" fmla="*/ 36 h 74"/>
                <a:gd name="T58" fmla="*/ 0 w 74"/>
                <a:gd name="T59" fmla="*/ 44 h 74"/>
                <a:gd name="T60" fmla="*/ 2 w 74"/>
                <a:gd name="T61" fmla="*/ 50 h 74"/>
                <a:gd name="T62" fmla="*/ 6 w 74"/>
                <a:gd name="T63" fmla="*/ 58 h 74"/>
                <a:gd name="T64" fmla="*/ 10 w 74"/>
                <a:gd name="T65" fmla="*/ 62 h 74"/>
                <a:gd name="T66" fmla="*/ 16 w 74"/>
                <a:gd name="T67" fmla="*/ 68 h 74"/>
                <a:gd name="T68" fmla="*/ 22 w 74"/>
                <a:gd name="T69" fmla="*/ 70 h 74"/>
                <a:gd name="T70" fmla="*/ 28 w 74"/>
                <a:gd name="T71" fmla="*/ 72 h 74"/>
                <a:gd name="T72" fmla="*/ 36 w 74"/>
                <a:gd name="T7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74">
                  <a:moveTo>
                    <a:pt x="36" y="74"/>
                  </a:moveTo>
                  <a:lnTo>
                    <a:pt x="36" y="74"/>
                  </a:lnTo>
                  <a:lnTo>
                    <a:pt x="44" y="72"/>
                  </a:lnTo>
                  <a:lnTo>
                    <a:pt x="50" y="70"/>
                  </a:lnTo>
                  <a:lnTo>
                    <a:pt x="56" y="68"/>
                  </a:lnTo>
                  <a:lnTo>
                    <a:pt x="62" y="62"/>
                  </a:lnTo>
                  <a:lnTo>
                    <a:pt x="66" y="58"/>
                  </a:lnTo>
                  <a:lnTo>
                    <a:pt x="70" y="50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2" y="28"/>
                  </a:lnTo>
                  <a:lnTo>
                    <a:pt x="70" y="22"/>
                  </a:lnTo>
                  <a:lnTo>
                    <a:pt x="66" y="16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0"/>
                  </a:lnTo>
                  <a:lnTo>
                    <a:pt x="6" y="58"/>
                  </a:lnTo>
                  <a:lnTo>
                    <a:pt x="10" y="62"/>
                  </a:lnTo>
                  <a:lnTo>
                    <a:pt x="16" y="68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66118252-290A-62A6-9E30-5073B4833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8" y="6961188"/>
              <a:ext cx="822325" cy="822325"/>
            </a:xfrm>
            <a:custGeom>
              <a:avLst/>
              <a:gdLst>
                <a:gd name="T0" fmla="*/ 272 w 518"/>
                <a:gd name="T1" fmla="*/ 0 h 518"/>
                <a:gd name="T2" fmla="*/ 258 w 518"/>
                <a:gd name="T3" fmla="*/ 0 h 518"/>
                <a:gd name="T4" fmla="*/ 206 w 518"/>
                <a:gd name="T5" fmla="*/ 6 h 518"/>
                <a:gd name="T6" fmla="*/ 158 w 518"/>
                <a:gd name="T7" fmla="*/ 20 h 518"/>
                <a:gd name="T8" fmla="*/ 114 w 518"/>
                <a:gd name="T9" fmla="*/ 44 h 518"/>
                <a:gd name="T10" fmla="*/ 76 w 518"/>
                <a:gd name="T11" fmla="*/ 76 h 518"/>
                <a:gd name="T12" fmla="*/ 44 w 518"/>
                <a:gd name="T13" fmla="*/ 114 h 518"/>
                <a:gd name="T14" fmla="*/ 20 w 518"/>
                <a:gd name="T15" fmla="*/ 158 h 518"/>
                <a:gd name="T16" fmla="*/ 6 w 518"/>
                <a:gd name="T17" fmla="*/ 206 h 518"/>
                <a:gd name="T18" fmla="*/ 0 w 518"/>
                <a:gd name="T19" fmla="*/ 260 h 518"/>
                <a:gd name="T20" fmla="*/ 2 w 518"/>
                <a:gd name="T21" fmla="*/ 284 h 518"/>
                <a:gd name="T22" fmla="*/ 12 w 518"/>
                <a:gd name="T23" fmla="*/ 334 h 518"/>
                <a:gd name="T24" fmla="*/ 30 w 518"/>
                <a:gd name="T25" fmla="*/ 380 h 518"/>
                <a:gd name="T26" fmla="*/ 58 w 518"/>
                <a:gd name="T27" fmla="*/ 422 h 518"/>
                <a:gd name="T28" fmla="*/ 76 w 518"/>
                <a:gd name="T29" fmla="*/ 442 h 518"/>
                <a:gd name="T30" fmla="*/ 116 w 518"/>
                <a:gd name="T31" fmla="*/ 474 h 518"/>
                <a:gd name="T32" fmla="*/ 160 w 518"/>
                <a:gd name="T33" fmla="*/ 498 h 518"/>
                <a:gd name="T34" fmla="*/ 208 w 518"/>
                <a:gd name="T35" fmla="*/ 512 h 518"/>
                <a:gd name="T36" fmla="*/ 258 w 518"/>
                <a:gd name="T37" fmla="*/ 518 h 518"/>
                <a:gd name="T38" fmla="*/ 284 w 518"/>
                <a:gd name="T39" fmla="*/ 516 h 518"/>
                <a:gd name="T40" fmla="*/ 334 w 518"/>
                <a:gd name="T41" fmla="*/ 506 h 518"/>
                <a:gd name="T42" fmla="*/ 380 w 518"/>
                <a:gd name="T43" fmla="*/ 488 h 518"/>
                <a:gd name="T44" fmla="*/ 422 w 518"/>
                <a:gd name="T45" fmla="*/ 460 h 518"/>
                <a:gd name="T46" fmla="*/ 442 w 518"/>
                <a:gd name="T47" fmla="*/ 442 h 518"/>
                <a:gd name="T48" fmla="*/ 474 w 518"/>
                <a:gd name="T49" fmla="*/ 402 h 518"/>
                <a:gd name="T50" fmla="*/ 498 w 518"/>
                <a:gd name="T51" fmla="*/ 358 h 518"/>
                <a:gd name="T52" fmla="*/ 512 w 518"/>
                <a:gd name="T53" fmla="*/ 310 h 518"/>
                <a:gd name="T54" fmla="*/ 518 w 518"/>
                <a:gd name="T55" fmla="*/ 260 h 518"/>
                <a:gd name="T56" fmla="*/ 508 w 518"/>
                <a:gd name="T57" fmla="*/ 248 h 518"/>
                <a:gd name="T58" fmla="*/ 332 w 518"/>
                <a:gd name="T59" fmla="*/ 272 h 518"/>
                <a:gd name="T60" fmla="*/ 492 w 518"/>
                <a:gd name="T61" fmla="*/ 274 h 518"/>
                <a:gd name="T62" fmla="*/ 490 w 518"/>
                <a:gd name="T63" fmla="*/ 298 h 518"/>
                <a:gd name="T64" fmla="*/ 478 w 518"/>
                <a:gd name="T65" fmla="*/ 340 h 518"/>
                <a:gd name="T66" fmla="*/ 460 w 518"/>
                <a:gd name="T67" fmla="*/ 380 h 518"/>
                <a:gd name="T68" fmla="*/ 434 w 518"/>
                <a:gd name="T69" fmla="*/ 414 h 518"/>
                <a:gd name="T70" fmla="*/ 402 w 518"/>
                <a:gd name="T71" fmla="*/ 444 h 518"/>
                <a:gd name="T72" fmla="*/ 366 w 518"/>
                <a:gd name="T73" fmla="*/ 468 h 518"/>
                <a:gd name="T74" fmla="*/ 326 w 518"/>
                <a:gd name="T75" fmla="*/ 484 h 518"/>
                <a:gd name="T76" fmla="*/ 282 w 518"/>
                <a:gd name="T77" fmla="*/ 492 h 518"/>
                <a:gd name="T78" fmla="*/ 258 w 518"/>
                <a:gd name="T79" fmla="*/ 494 h 518"/>
                <a:gd name="T80" fmla="*/ 212 w 518"/>
                <a:gd name="T81" fmla="*/ 488 h 518"/>
                <a:gd name="T82" fmla="*/ 170 w 518"/>
                <a:gd name="T83" fmla="*/ 476 h 518"/>
                <a:gd name="T84" fmla="*/ 128 w 518"/>
                <a:gd name="T85" fmla="*/ 454 h 518"/>
                <a:gd name="T86" fmla="*/ 94 w 518"/>
                <a:gd name="T87" fmla="*/ 424 h 518"/>
                <a:gd name="T88" fmla="*/ 78 w 518"/>
                <a:gd name="T89" fmla="*/ 408 h 518"/>
                <a:gd name="T90" fmla="*/ 52 w 518"/>
                <a:gd name="T91" fmla="*/ 370 h 518"/>
                <a:gd name="T92" fmla="*/ 34 w 518"/>
                <a:gd name="T93" fmla="*/ 328 h 518"/>
                <a:gd name="T94" fmla="*/ 26 w 518"/>
                <a:gd name="T95" fmla="*/ 282 h 518"/>
                <a:gd name="T96" fmla="*/ 24 w 518"/>
                <a:gd name="T97" fmla="*/ 260 h 518"/>
                <a:gd name="T98" fmla="*/ 28 w 518"/>
                <a:gd name="T99" fmla="*/ 212 h 518"/>
                <a:gd name="T100" fmla="*/ 42 w 518"/>
                <a:gd name="T101" fmla="*/ 170 h 518"/>
                <a:gd name="T102" fmla="*/ 64 w 518"/>
                <a:gd name="T103" fmla="*/ 130 h 518"/>
                <a:gd name="T104" fmla="*/ 94 w 518"/>
                <a:gd name="T105" fmla="*/ 94 h 518"/>
                <a:gd name="T106" fmla="*/ 110 w 518"/>
                <a:gd name="T107" fmla="*/ 78 h 518"/>
                <a:gd name="T108" fmla="*/ 148 w 518"/>
                <a:gd name="T109" fmla="*/ 52 h 518"/>
                <a:gd name="T110" fmla="*/ 190 w 518"/>
                <a:gd name="T111" fmla="*/ 34 h 518"/>
                <a:gd name="T112" fmla="*/ 236 w 518"/>
                <a:gd name="T113" fmla="*/ 26 h 518"/>
                <a:gd name="T114" fmla="*/ 258 w 518"/>
                <a:gd name="T115" fmla="*/ 24 h 518"/>
                <a:gd name="T116" fmla="*/ 272 w 518"/>
                <a:gd name="T11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8" h="518">
                  <a:moveTo>
                    <a:pt x="272" y="0"/>
                  </a:moveTo>
                  <a:lnTo>
                    <a:pt x="272" y="0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6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2" y="284"/>
                  </a:lnTo>
                  <a:lnTo>
                    <a:pt x="6" y="310"/>
                  </a:lnTo>
                  <a:lnTo>
                    <a:pt x="12" y="334"/>
                  </a:lnTo>
                  <a:lnTo>
                    <a:pt x="20" y="358"/>
                  </a:lnTo>
                  <a:lnTo>
                    <a:pt x="30" y="380"/>
                  </a:lnTo>
                  <a:lnTo>
                    <a:pt x="44" y="402"/>
                  </a:lnTo>
                  <a:lnTo>
                    <a:pt x="58" y="422"/>
                  </a:lnTo>
                  <a:lnTo>
                    <a:pt x="76" y="442"/>
                  </a:lnTo>
                  <a:lnTo>
                    <a:pt x="76" y="442"/>
                  </a:lnTo>
                  <a:lnTo>
                    <a:pt x="96" y="460"/>
                  </a:lnTo>
                  <a:lnTo>
                    <a:pt x="116" y="474"/>
                  </a:lnTo>
                  <a:lnTo>
                    <a:pt x="138" y="488"/>
                  </a:lnTo>
                  <a:lnTo>
                    <a:pt x="160" y="498"/>
                  </a:lnTo>
                  <a:lnTo>
                    <a:pt x="184" y="506"/>
                  </a:lnTo>
                  <a:lnTo>
                    <a:pt x="208" y="512"/>
                  </a:lnTo>
                  <a:lnTo>
                    <a:pt x="234" y="516"/>
                  </a:lnTo>
                  <a:lnTo>
                    <a:pt x="258" y="518"/>
                  </a:lnTo>
                  <a:lnTo>
                    <a:pt x="258" y="518"/>
                  </a:lnTo>
                  <a:lnTo>
                    <a:pt x="284" y="516"/>
                  </a:lnTo>
                  <a:lnTo>
                    <a:pt x="310" y="512"/>
                  </a:lnTo>
                  <a:lnTo>
                    <a:pt x="334" y="506"/>
                  </a:lnTo>
                  <a:lnTo>
                    <a:pt x="358" y="498"/>
                  </a:lnTo>
                  <a:lnTo>
                    <a:pt x="380" y="488"/>
                  </a:lnTo>
                  <a:lnTo>
                    <a:pt x="402" y="474"/>
                  </a:lnTo>
                  <a:lnTo>
                    <a:pt x="422" y="460"/>
                  </a:lnTo>
                  <a:lnTo>
                    <a:pt x="442" y="442"/>
                  </a:lnTo>
                  <a:lnTo>
                    <a:pt x="442" y="442"/>
                  </a:lnTo>
                  <a:lnTo>
                    <a:pt x="458" y="422"/>
                  </a:lnTo>
                  <a:lnTo>
                    <a:pt x="474" y="402"/>
                  </a:lnTo>
                  <a:lnTo>
                    <a:pt x="488" y="380"/>
                  </a:lnTo>
                  <a:lnTo>
                    <a:pt x="498" y="358"/>
                  </a:lnTo>
                  <a:lnTo>
                    <a:pt x="506" y="334"/>
                  </a:lnTo>
                  <a:lnTo>
                    <a:pt x="512" y="310"/>
                  </a:lnTo>
                  <a:lnTo>
                    <a:pt x="516" y="284"/>
                  </a:lnTo>
                  <a:lnTo>
                    <a:pt x="518" y="260"/>
                  </a:lnTo>
                  <a:lnTo>
                    <a:pt x="518" y="248"/>
                  </a:lnTo>
                  <a:lnTo>
                    <a:pt x="508" y="248"/>
                  </a:lnTo>
                  <a:lnTo>
                    <a:pt x="332" y="248"/>
                  </a:lnTo>
                  <a:lnTo>
                    <a:pt x="332" y="272"/>
                  </a:lnTo>
                  <a:lnTo>
                    <a:pt x="492" y="272"/>
                  </a:lnTo>
                  <a:lnTo>
                    <a:pt x="492" y="274"/>
                  </a:lnTo>
                  <a:lnTo>
                    <a:pt x="492" y="274"/>
                  </a:lnTo>
                  <a:lnTo>
                    <a:pt x="490" y="298"/>
                  </a:lnTo>
                  <a:lnTo>
                    <a:pt x="486" y="320"/>
                  </a:lnTo>
                  <a:lnTo>
                    <a:pt x="478" y="340"/>
                  </a:lnTo>
                  <a:lnTo>
                    <a:pt x="470" y="360"/>
                  </a:lnTo>
                  <a:lnTo>
                    <a:pt x="460" y="380"/>
                  </a:lnTo>
                  <a:lnTo>
                    <a:pt x="448" y="398"/>
                  </a:lnTo>
                  <a:lnTo>
                    <a:pt x="434" y="414"/>
                  </a:lnTo>
                  <a:lnTo>
                    <a:pt x="420" y="430"/>
                  </a:lnTo>
                  <a:lnTo>
                    <a:pt x="402" y="444"/>
                  </a:lnTo>
                  <a:lnTo>
                    <a:pt x="386" y="456"/>
                  </a:lnTo>
                  <a:lnTo>
                    <a:pt x="366" y="468"/>
                  </a:lnTo>
                  <a:lnTo>
                    <a:pt x="346" y="476"/>
                  </a:lnTo>
                  <a:lnTo>
                    <a:pt x="326" y="484"/>
                  </a:lnTo>
                  <a:lnTo>
                    <a:pt x="304" y="490"/>
                  </a:lnTo>
                  <a:lnTo>
                    <a:pt x="282" y="492"/>
                  </a:lnTo>
                  <a:lnTo>
                    <a:pt x="258" y="494"/>
                  </a:lnTo>
                  <a:lnTo>
                    <a:pt x="258" y="494"/>
                  </a:lnTo>
                  <a:lnTo>
                    <a:pt x="236" y="492"/>
                  </a:lnTo>
                  <a:lnTo>
                    <a:pt x="212" y="488"/>
                  </a:lnTo>
                  <a:lnTo>
                    <a:pt x="190" y="484"/>
                  </a:lnTo>
                  <a:lnTo>
                    <a:pt x="170" y="476"/>
                  </a:lnTo>
                  <a:lnTo>
                    <a:pt x="148" y="466"/>
                  </a:lnTo>
                  <a:lnTo>
                    <a:pt x="128" y="454"/>
                  </a:lnTo>
                  <a:lnTo>
                    <a:pt x="110" y="440"/>
                  </a:lnTo>
                  <a:lnTo>
                    <a:pt x="94" y="424"/>
                  </a:lnTo>
                  <a:lnTo>
                    <a:pt x="94" y="424"/>
                  </a:lnTo>
                  <a:lnTo>
                    <a:pt x="78" y="408"/>
                  </a:lnTo>
                  <a:lnTo>
                    <a:pt x="64" y="390"/>
                  </a:lnTo>
                  <a:lnTo>
                    <a:pt x="52" y="370"/>
                  </a:lnTo>
                  <a:lnTo>
                    <a:pt x="42" y="348"/>
                  </a:lnTo>
                  <a:lnTo>
                    <a:pt x="34" y="328"/>
                  </a:lnTo>
                  <a:lnTo>
                    <a:pt x="28" y="306"/>
                  </a:lnTo>
                  <a:lnTo>
                    <a:pt x="26" y="282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6" y="236"/>
                  </a:lnTo>
                  <a:lnTo>
                    <a:pt x="28" y="212"/>
                  </a:lnTo>
                  <a:lnTo>
                    <a:pt x="34" y="190"/>
                  </a:lnTo>
                  <a:lnTo>
                    <a:pt x="42" y="170"/>
                  </a:lnTo>
                  <a:lnTo>
                    <a:pt x="52" y="148"/>
                  </a:lnTo>
                  <a:lnTo>
                    <a:pt x="64" y="130"/>
                  </a:lnTo>
                  <a:lnTo>
                    <a:pt x="78" y="110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110" y="78"/>
                  </a:lnTo>
                  <a:lnTo>
                    <a:pt x="128" y="64"/>
                  </a:lnTo>
                  <a:lnTo>
                    <a:pt x="148" y="52"/>
                  </a:lnTo>
                  <a:lnTo>
                    <a:pt x="170" y="42"/>
                  </a:lnTo>
                  <a:lnTo>
                    <a:pt x="190" y="34"/>
                  </a:lnTo>
                  <a:lnTo>
                    <a:pt x="212" y="30"/>
                  </a:lnTo>
                  <a:lnTo>
                    <a:pt x="236" y="26"/>
                  </a:lnTo>
                  <a:lnTo>
                    <a:pt x="258" y="24"/>
                  </a:lnTo>
                  <a:lnTo>
                    <a:pt x="258" y="24"/>
                  </a:lnTo>
                  <a:lnTo>
                    <a:pt x="272" y="24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8CCFE3B4-9711-6CE5-9523-EAE2CCB01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7138" y="7043738"/>
              <a:ext cx="1031875" cy="657225"/>
            </a:xfrm>
            <a:custGeom>
              <a:avLst/>
              <a:gdLst>
                <a:gd name="T0" fmla="*/ 0 w 650"/>
                <a:gd name="T1" fmla="*/ 6 h 414"/>
                <a:gd name="T2" fmla="*/ 286 w 650"/>
                <a:gd name="T3" fmla="*/ 408 h 414"/>
                <a:gd name="T4" fmla="*/ 92 w 650"/>
                <a:gd name="T5" fmla="*/ 330 h 414"/>
                <a:gd name="T6" fmla="*/ 490 w 650"/>
                <a:gd name="T7" fmla="*/ 254 h 414"/>
                <a:gd name="T8" fmla="*/ 566 w 650"/>
                <a:gd name="T9" fmla="*/ 326 h 414"/>
                <a:gd name="T10" fmla="*/ 552 w 650"/>
                <a:gd name="T11" fmla="*/ 330 h 414"/>
                <a:gd name="T12" fmla="*/ 518 w 650"/>
                <a:gd name="T13" fmla="*/ 334 h 414"/>
                <a:gd name="T14" fmla="*/ 498 w 650"/>
                <a:gd name="T15" fmla="*/ 336 h 414"/>
                <a:gd name="T16" fmla="*/ 456 w 650"/>
                <a:gd name="T17" fmla="*/ 332 h 414"/>
                <a:gd name="T18" fmla="*/ 436 w 650"/>
                <a:gd name="T19" fmla="*/ 324 h 414"/>
                <a:gd name="T20" fmla="*/ 418 w 650"/>
                <a:gd name="T21" fmla="*/ 312 h 414"/>
                <a:gd name="T22" fmla="*/ 404 w 650"/>
                <a:gd name="T23" fmla="*/ 296 h 414"/>
                <a:gd name="T24" fmla="*/ 392 w 650"/>
                <a:gd name="T25" fmla="*/ 264 h 414"/>
                <a:gd name="T26" fmla="*/ 386 w 650"/>
                <a:gd name="T27" fmla="*/ 208 h 414"/>
                <a:gd name="T28" fmla="*/ 388 w 650"/>
                <a:gd name="T29" fmla="*/ 178 h 414"/>
                <a:gd name="T30" fmla="*/ 400 w 650"/>
                <a:gd name="T31" fmla="*/ 130 h 414"/>
                <a:gd name="T32" fmla="*/ 410 w 650"/>
                <a:gd name="T33" fmla="*/ 110 h 414"/>
                <a:gd name="T34" fmla="*/ 426 w 650"/>
                <a:gd name="T35" fmla="*/ 96 h 414"/>
                <a:gd name="T36" fmla="*/ 444 w 650"/>
                <a:gd name="T37" fmla="*/ 86 h 414"/>
                <a:gd name="T38" fmla="*/ 468 w 650"/>
                <a:gd name="T39" fmla="*/ 78 h 414"/>
                <a:gd name="T40" fmla="*/ 496 w 650"/>
                <a:gd name="T41" fmla="*/ 76 h 414"/>
                <a:gd name="T42" fmla="*/ 514 w 650"/>
                <a:gd name="T43" fmla="*/ 78 h 414"/>
                <a:gd name="T44" fmla="*/ 542 w 650"/>
                <a:gd name="T45" fmla="*/ 82 h 414"/>
                <a:gd name="T46" fmla="*/ 564 w 650"/>
                <a:gd name="T47" fmla="*/ 94 h 414"/>
                <a:gd name="T48" fmla="*/ 584 w 650"/>
                <a:gd name="T49" fmla="*/ 110 h 414"/>
                <a:gd name="T50" fmla="*/ 650 w 650"/>
                <a:gd name="T51" fmla="*/ 66 h 414"/>
                <a:gd name="T52" fmla="*/ 636 w 650"/>
                <a:gd name="T53" fmla="*/ 48 h 414"/>
                <a:gd name="T54" fmla="*/ 600 w 650"/>
                <a:gd name="T55" fmla="*/ 22 h 414"/>
                <a:gd name="T56" fmla="*/ 560 w 650"/>
                <a:gd name="T57" fmla="*/ 8 h 414"/>
                <a:gd name="T58" fmla="*/ 516 w 650"/>
                <a:gd name="T59" fmla="*/ 0 h 414"/>
                <a:gd name="T60" fmla="*/ 494 w 650"/>
                <a:gd name="T61" fmla="*/ 0 h 414"/>
                <a:gd name="T62" fmla="*/ 448 w 650"/>
                <a:gd name="T63" fmla="*/ 4 h 414"/>
                <a:gd name="T64" fmla="*/ 408 w 650"/>
                <a:gd name="T65" fmla="*/ 14 h 414"/>
                <a:gd name="T66" fmla="*/ 374 w 650"/>
                <a:gd name="T67" fmla="*/ 30 h 414"/>
                <a:gd name="T68" fmla="*/ 346 w 650"/>
                <a:gd name="T69" fmla="*/ 52 h 414"/>
                <a:gd name="T70" fmla="*/ 324 w 650"/>
                <a:gd name="T71" fmla="*/ 82 h 414"/>
                <a:gd name="T72" fmla="*/ 310 w 650"/>
                <a:gd name="T73" fmla="*/ 118 h 414"/>
                <a:gd name="T74" fmla="*/ 300 w 650"/>
                <a:gd name="T75" fmla="*/ 158 h 414"/>
                <a:gd name="T76" fmla="*/ 296 w 650"/>
                <a:gd name="T77" fmla="*/ 206 h 414"/>
                <a:gd name="T78" fmla="*/ 298 w 650"/>
                <a:gd name="T79" fmla="*/ 230 h 414"/>
                <a:gd name="T80" fmla="*/ 302 w 650"/>
                <a:gd name="T81" fmla="*/ 276 h 414"/>
                <a:gd name="T82" fmla="*/ 314 w 650"/>
                <a:gd name="T83" fmla="*/ 314 h 414"/>
                <a:gd name="T84" fmla="*/ 332 w 650"/>
                <a:gd name="T85" fmla="*/ 346 h 414"/>
                <a:gd name="T86" fmla="*/ 358 w 650"/>
                <a:gd name="T87" fmla="*/ 374 h 414"/>
                <a:gd name="T88" fmla="*/ 388 w 650"/>
                <a:gd name="T89" fmla="*/ 394 h 414"/>
                <a:gd name="T90" fmla="*/ 426 w 650"/>
                <a:gd name="T91" fmla="*/ 406 h 414"/>
                <a:gd name="T92" fmla="*/ 470 w 650"/>
                <a:gd name="T93" fmla="*/ 414 h 414"/>
                <a:gd name="T94" fmla="*/ 494 w 650"/>
                <a:gd name="T95" fmla="*/ 414 h 414"/>
                <a:gd name="T96" fmla="*/ 540 w 650"/>
                <a:gd name="T97" fmla="*/ 412 h 414"/>
                <a:gd name="T98" fmla="*/ 584 w 650"/>
                <a:gd name="T99" fmla="*/ 404 h 414"/>
                <a:gd name="T100" fmla="*/ 622 w 650"/>
                <a:gd name="T101" fmla="*/ 390 h 414"/>
                <a:gd name="T102" fmla="*/ 650 w 650"/>
                <a:gd name="T103" fmla="*/ 376 h 414"/>
                <a:gd name="T104" fmla="*/ 490 w 650"/>
                <a:gd name="T105" fmla="*/ 18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0" h="414">
                  <a:moveTo>
                    <a:pt x="92" y="6"/>
                  </a:moveTo>
                  <a:lnTo>
                    <a:pt x="0" y="6"/>
                  </a:lnTo>
                  <a:lnTo>
                    <a:pt x="0" y="408"/>
                  </a:lnTo>
                  <a:lnTo>
                    <a:pt x="286" y="408"/>
                  </a:lnTo>
                  <a:lnTo>
                    <a:pt x="286" y="330"/>
                  </a:lnTo>
                  <a:lnTo>
                    <a:pt x="92" y="330"/>
                  </a:lnTo>
                  <a:lnTo>
                    <a:pt x="92" y="6"/>
                  </a:lnTo>
                  <a:close/>
                  <a:moveTo>
                    <a:pt x="490" y="254"/>
                  </a:moveTo>
                  <a:lnTo>
                    <a:pt x="566" y="254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52" y="330"/>
                  </a:lnTo>
                  <a:lnTo>
                    <a:pt x="536" y="332"/>
                  </a:lnTo>
                  <a:lnTo>
                    <a:pt x="518" y="334"/>
                  </a:lnTo>
                  <a:lnTo>
                    <a:pt x="498" y="336"/>
                  </a:lnTo>
                  <a:lnTo>
                    <a:pt x="498" y="336"/>
                  </a:lnTo>
                  <a:lnTo>
                    <a:pt x="470" y="334"/>
                  </a:lnTo>
                  <a:lnTo>
                    <a:pt x="456" y="332"/>
                  </a:lnTo>
                  <a:lnTo>
                    <a:pt x="446" y="328"/>
                  </a:lnTo>
                  <a:lnTo>
                    <a:pt x="436" y="324"/>
                  </a:lnTo>
                  <a:lnTo>
                    <a:pt x="426" y="318"/>
                  </a:lnTo>
                  <a:lnTo>
                    <a:pt x="418" y="312"/>
                  </a:lnTo>
                  <a:lnTo>
                    <a:pt x="410" y="304"/>
                  </a:lnTo>
                  <a:lnTo>
                    <a:pt x="404" y="296"/>
                  </a:lnTo>
                  <a:lnTo>
                    <a:pt x="400" y="286"/>
                  </a:lnTo>
                  <a:lnTo>
                    <a:pt x="392" y="264"/>
                  </a:lnTo>
                  <a:lnTo>
                    <a:pt x="388" y="238"/>
                  </a:lnTo>
                  <a:lnTo>
                    <a:pt x="386" y="208"/>
                  </a:lnTo>
                  <a:lnTo>
                    <a:pt x="386" y="208"/>
                  </a:lnTo>
                  <a:lnTo>
                    <a:pt x="388" y="178"/>
                  </a:lnTo>
                  <a:lnTo>
                    <a:pt x="392" y="152"/>
                  </a:lnTo>
                  <a:lnTo>
                    <a:pt x="400" y="130"/>
                  </a:lnTo>
                  <a:lnTo>
                    <a:pt x="404" y="120"/>
                  </a:lnTo>
                  <a:lnTo>
                    <a:pt x="410" y="110"/>
                  </a:lnTo>
                  <a:lnTo>
                    <a:pt x="418" y="102"/>
                  </a:lnTo>
                  <a:lnTo>
                    <a:pt x="426" y="96"/>
                  </a:lnTo>
                  <a:lnTo>
                    <a:pt x="434" y="90"/>
                  </a:lnTo>
                  <a:lnTo>
                    <a:pt x="444" y="86"/>
                  </a:lnTo>
                  <a:lnTo>
                    <a:pt x="456" y="82"/>
                  </a:lnTo>
                  <a:lnTo>
                    <a:pt x="468" y="78"/>
                  </a:lnTo>
                  <a:lnTo>
                    <a:pt x="482" y="76"/>
                  </a:lnTo>
                  <a:lnTo>
                    <a:pt x="496" y="76"/>
                  </a:lnTo>
                  <a:lnTo>
                    <a:pt x="496" y="76"/>
                  </a:lnTo>
                  <a:lnTo>
                    <a:pt x="514" y="78"/>
                  </a:lnTo>
                  <a:lnTo>
                    <a:pt x="528" y="80"/>
                  </a:lnTo>
                  <a:lnTo>
                    <a:pt x="542" y="82"/>
                  </a:lnTo>
                  <a:lnTo>
                    <a:pt x="554" y="88"/>
                  </a:lnTo>
                  <a:lnTo>
                    <a:pt x="564" y="94"/>
                  </a:lnTo>
                  <a:lnTo>
                    <a:pt x="574" y="100"/>
                  </a:lnTo>
                  <a:lnTo>
                    <a:pt x="584" y="110"/>
                  </a:lnTo>
                  <a:lnTo>
                    <a:pt x="592" y="118"/>
                  </a:lnTo>
                  <a:lnTo>
                    <a:pt x="650" y="66"/>
                  </a:lnTo>
                  <a:lnTo>
                    <a:pt x="650" y="66"/>
                  </a:lnTo>
                  <a:lnTo>
                    <a:pt x="636" y="48"/>
                  </a:lnTo>
                  <a:lnTo>
                    <a:pt x="618" y="34"/>
                  </a:lnTo>
                  <a:lnTo>
                    <a:pt x="600" y="22"/>
                  </a:lnTo>
                  <a:lnTo>
                    <a:pt x="580" y="14"/>
                  </a:lnTo>
                  <a:lnTo>
                    <a:pt x="560" y="8"/>
                  </a:lnTo>
                  <a:lnTo>
                    <a:pt x="538" y="4"/>
                  </a:lnTo>
                  <a:lnTo>
                    <a:pt x="516" y="0"/>
                  </a:lnTo>
                  <a:lnTo>
                    <a:pt x="494" y="0"/>
                  </a:lnTo>
                  <a:lnTo>
                    <a:pt x="494" y="0"/>
                  </a:lnTo>
                  <a:lnTo>
                    <a:pt x="472" y="0"/>
                  </a:lnTo>
                  <a:lnTo>
                    <a:pt x="448" y="4"/>
                  </a:lnTo>
                  <a:lnTo>
                    <a:pt x="428" y="8"/>
                  </a:lnTo>
                  <a:lnTo>
                    <a:pt x="408" y="14"/>
                  </a:lnTo>
                  <a:lnTo>
                    <a:pt x="392" y="20"/>
                  </a:lnTo>
                  <a:lnTo>
                    <a:pt x="374" y="30"/>
                  </a:lnTo>
                  <a:lnTo>
                    <a:pt x="360" y="40"/>
                  </a:lnTo>
                  <a:lnTo>
                    <a:pt x="346" y="52"/>
                  </a:lnTo>
                  <a:lnTo>
                    <a:pt x="336" y="66"/>
                  </a:lnTo>
                  <a:lnTo>
                    <a:pt x="324" y="82"/>
                  </a:lnTo>
                  <a:lnTo>
                    <a:pt x="316" y="98"/>
                  </a:lnTo>
                  <a:lnTo>
                    <a:pt x="310" y="118"/>
                  </a:lnTo>
                  <a:lnTo>
                    <a:pt x="304" y="138"/>
                  </a:lnTo>
                  <a:lnTo>
                    <a:pt x="300" y="158"/>
                  </a:lnTo>
                  <a:lnTo>
                    <a:pt x="298" y="182"/>
                  </a:lnTo>
                  <a:lnTo>
                    <a:pt x="296" y="206"/>
                  </a:lnTo>
                  <a:lnTo>
                    <a:pt x="296" y="206"/>
                  </a:lnTo>
                  <a:lnTo>
                    <a:pt x="298" y="230"/>
                  </a:lnTo>
                  <a:lnTo>
                    <a:pt x="300" y="254"/>
                  </a:lnTo>
                  <a:lnTo>
                    <a:pt x="302" y="276"/>
                  </a:lnTo>
                  <a:lnTo>
                    <a:pt x="308" y="296"/>
                  </a:lnTo>
                  <a:lnTo>
                    <a:pt x="314" y="314"/>
                  </a:lnTo>
                  <a:lnTo>
                    <a:pt x="324" y="332"/>
                  </a:lnTo>
                  <a:lnTo>
                    <a:pt x="332" y="346"/>
                  </a:lnTo>
                  <a:lnTo>
                    <a:pt x="344" y="360"/>
                  </a:lnTo>
                  <a:lnTo>
                    <a:pt x="358" y="374"/>
                  </a:lnTo>
                  <a:lnTo>
                    <a:pt x="372" y="384"/>
                  </a:lnTo>
                  <a:lnTo>
                    <a:pt x="388" y="394"/>
                  </a:lnTo>
                  <a:lnTo>
                    <a:pt x="406" y="400"/>
                  </a:lnTo>
                  <a:lnTo>
                    <a:pt x="426" y="406"/>
                  </a:lnTo>
                  <a:lnTo>
                    <a:pt x="446" y="410"/>
                  </a:lnTo>
                  <a:lnTo>
                    <a:pt x="470" y="414"/>
                  </a:lnTo>
                  <a:lnTo>
                    <a:pt x="494" y="414"/>
                  </a:lnTo>
                  <a:lnTo>
                    <a:pt x="494" y="414"/>
                  </a:lnTo>
                  <a:lnTo>
                    <a:pt x="518" y="414"/>
                  </a:lnTo>
                  <a:lnTo>
                    <a:pt x="540" y="412"/>
                  </a:lnTo>
                  <a:lnTo>
                    <a:pt x="562" y="408"/>
                  </a:lnTo>
                  <a:lnTo>
                    <a:pt x="584" y="404"/>
                  </a:lnTo>
                  <a:lnTo>
                    <a:pt x="604" y="398"/>
                  </a:lnTo>
                  <a:lnTo>
                    <a:pt x="622" y="390"/>
                  </a:lnTo>
                  <a:lnTo>
                    <a:pt x="638" y="384"/>
                  </a:lnTo>
                  <a:lnTo>
                    <a:pt x="650" y="376"/>
                  </a:lnTo>
                  <a:lnTo>
                    <a:pt x="650" y="180"/>
                  </a:lnTo>
                  <a:lnTo>
                    <a:pt x="490" y="180"/>
                  </a:lnTo>
                  <a:lnTo>
                    <a:pt x="490" y="254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2461A665-9F56-6220-65CD-36ED5FDA9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5788" y="7037388"/>
              <a:ext cx="542925" cy="641350"/>
            </a:xfrm>
            <a:custGeom>
              <a:avLst/>
              <a:gdLst>
                <a:gd name="T0" fmla="*/ 84 w 342"/>
                <a:gd name="T1" fmla="*/ 144 h 404"/>
                <a:gd name="T2" fmla="*/ 98 w 342"/>
                <a:gd name="T3" fmla="*/ 144 h 404"/>
                <a:gd name="T4" fmla="*/ 110 w 342"/>
                <a:gd name="T5" fmla="*/ 142 h 404"/>
                <a:gd name="T6" fmla="*/ 134 w 342"/>
                <a:gd name="T7" fmla="*/ 136 h 404"/>
                <a:gd name="T8" fmla="*/ 118 w 342"/>
                <a:gd name="T9" fmla="*/ 154 h 404"/>
                <a:gd name="T10" fmla="*/ 106 w 342"/>
                <a:gd name="T11" fmla="*/ 164 h 404"/>
                <a:gd name="T12" fmla="*/ 90 w 342"/>
                <a:gd name="T13" fmla="*/ 172 h 404"/>
                <a:gd name="T14" fmla="*/ 52 w 342"/>
                <a:gd name="T15" fmla="*/ 192 h 404"/>
                <a:gd name="T16" fmla="*/ 22 w 342"/>
                <a:gd name="T17" fmla="*/ 256 h 404"/>
                <a:gd name="T18" fmla="*/ 86 w 342"/>
                <a:gd name="T19" fmla="*/ 228 h 404"/>
                <a:gd name="T20" fmla="*/ 112 w 342"/>
                <a:gd name="T21" fmla="*/ 216 h 404"/>
                <a:gd name="T22" fmla="*/ 136 w 342"/>
                <a:gd name="T23" fmla="*/ 202 h 404"/>
                <a:gd name="T24" fmla="*/ 174 w 342"/>
                <a:gd name="T25" fmla="*/ 172 h 404"/>
                <a:gd name="T26" fmla="*/ 186 w 342"/>
                <a:gd name="T27" fmla="*/ 154 h 404"/>
                <a:gd name="T28" fmla="*/ 268 w 342"/>
                <a:gd name="T29" fmla="*/ 136 h 404"/>
                <a:gd name="T30" fmla="*/ 320 w 342"/>
                <a:gd name="T31" fmla="*/ 284 h 404"/>
                <a:gd name="T32" fmla="*/ 322 w 342"/>
                <a:gd name="T33" fmla="*/ 268 h 404"/>
                <a:gd name="T34" fmla="*/ 324 w 342"/>
                <a:gd name="T35" fmla="*/ 248 h 404"/>
                <a:gd name="T36" fmla="*/ 326 w 342"/>
                <a:gd name="T37" fmla="*/ 228 h 404"/>
                <a:gd name="T38" fmla="*/ 328 w 342"/>
                <a:gd name="T39" fmla="*/ 212 h 404"/>
                <a:gd name="T40" fmla="*/ 268 w 342"/>
                <a:gd name="T41" fmla="*/ 0 h 404"/>
                <a:gd name="T42" fmla="*/ 202 w 342"/>
                <a:gd name="T43" fmla="*/ 86 h 404"/>
                <a:gd name="T44" fmla="*/ 20 w 342"/>
                <a:gd name="T45" fmla="*/ 16 h 404"/>
                <a:gd name="T46" fmla="*/ 142 w 342"/>
                <a:gd name="T47" fmla="*/ 64 h 404"/>
                <a:gd name="T48" fmla="*/ 16 w 342"/>
                <a:gd name="T49" fmla="*/ 94 h 404"/>
                <a:gd name="T50" fmla="*/ 16 w 342"/>
                <a:gd name="T51" fmla="*/ 144 h 404"/>
                <a:gd name="T52" fmla="*/ 92 w 342"/>
                <a:gd name="T53" fmla="*/ 372 h 404"/>
                <a:gd name="T54" fmla="*/ 94 w 342"/>
                <a:gd name="T55" fmla="*/ 388 h 404"/>
                <a:gd name="T56" fmla="*/ 102 w 342"/>
                <a:gd name="T57" fmla="*/ 398 h 404"/>
                <a:gd name="T58" fmla="*/ 106 w 342"/>
                <a:gd name="T59" fmla="*/ 400 h 404"/>
                <a:gd name="T60" fmla="*/ 124 w 342"/>
                <a:gd name="T61" fmla="*/ 404 h 404"/>
                <a:gd name="T62" fmla="*/ 342 w 342"/>
                <a:gd name="T63" fmla="*/ 356 h 404"/>
                <a:gd name="T64" fmla="*/ 158 w 342"/>
                <a:gd name="T65" fmla="*/ 356 h 404"/>
                <a:gd name="T66" fmla="*/ 154 w 342"/>
                <a:gd name="T67" fmla="*/ 354 h 404"/>
                <a:gd name="T68" fmla="*/ 152 w 342"/>
                <a:gd name="T69" fmla="*/ 262 h 404"/>
                <a:gd name="T70" fmla="*/ 92 w 342"/>
                <a:gd name="T71" fmla="*/ 37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2" h="404">
                  <a:moveTo>
                    <a:pt x="16" y="144"/>
                  </a:moveTo>
                  <a:lnTo>
                    <a:pt x="84" y="144"/>
                  </a:lnTo>
                  <a:lnTo>
                    <a:pt x="84" y="144"/>
                  </a:lnTo>
                  <a:lnTo>
                    <a:pt x="98" y="14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26" y="144"/>
                  </a:lnTo>
                  <a:lnTo>
                    <a:pt x="118" y="154"/>
                  </a:lnTo>
                  <a:lnTo>
                    <a:pt x="118" y="154"/>
                  </a:lnTo>
                  <a:lnTo>
                    <a:pt x="106" y="16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0" y="214"/>
                  </a:lnTo>
                  <a:lnTo>
                    <a:pt x="22" y="256"/>
                  </a:lnTo>
                  <a:lnTo>
                    <a:pt x="22" y="256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112" y="216"/>
                  </a:lnTo>
                  <a:lnTo>
                    <a:pt x="136" y="202"/>
                  </a:lnTo>
                  <a:lnTo>
                    <a:pt x="136" y="202"/>
                  </a:lnTo>
                  <a:lnTo>
                    <a:pt x="156" y="188"/>
                  </a:lnTo>
                  <a:lnTo>
                    <a:pt x="174" y="172"/>
                  </a:lnTo>
                  <a:lnTo>
                    <a:pt x="174" y="172"/>
                  </a:lnTo>
                  <a:lnTo>
                    <a:pt x="186" y="154"/>
                  </a:lnTo>
                  <a:lnTo>
                    <a:pt x="196" y="136"/>
                  </a:lnTo>
                  <a:lnTo>
                    <a:pt x="268" y="136"/>
                  </a:lnTo>
                  <a:lnTo>
                    <a:pt x="268" y="284"/>
                  </a:lnTo>
                  <a:lnTo>
                    <a:pt x="320" y="284"/>
                  </a:lnTo>
                  <a:lnTo>
                    <a:pt x="320" y="284"/>
                  </a:lnTo>
                  <a:lnTo>
                    <a:pt x="322" y="268"/>
                  </a:lnTo>
                  <a:lnTo>
                    <a:pt x="322" y="268"/>
                  </a:lnTo>
                  <a:lnTo>
                    <a:pt x="324" y="248"/>
                  </a:lnTo>
                  <a:lnTo>
                    <a:pt x="324" y="248"/>
                  </a:lnTo>
                  <a:lnTo>
                    <a:pt x="326" y="228"/>
                  </a:lnTo>
                  <a:lnTo>
                    <a:pt x="326" y="228"/>
                  </a:lnTo>
                  <a:lnTo>
                    <a:pt x="328" y="212"/>
                  </a:lnTo>
                  <a:lnTo>
                    <a:pt x="328" y="0"/>
                  </a:lnTo>
                  <a:lnTo>
                    <a:pt x="268" y="0"/>
                  </a:lnTo>
                  <a:lnTo>
                    <a:pt x="268" y="86"/>
                  </a:lnTo>
                  <a:lnTo>
                    <a:pt x="202" y="86"/>
                  </a:lnTo>
                  <a:lnTo>
                    <a:pt x="202" y="16"/>
                  </a:lnTo>
                  <a:lnTo>
                    <a:pt x="20" y="16"/>
                  </a:lnTo>
                  <a:lnTo>
                    <a:pt x="20" y="64"/>
                  </a:lnTo>
                  <a:lnTo>
                    <a:pt x="142" y="64"/>
                  </a:lnTo>
                  <a:lnTo>
                    <a:pt x="142" y="94"/>
                  </a:lnTo>
                  <a:lnTo>
                    <a:pt x="16" y="94"/>
                  </a:lnTo>
                  <a:lnTo>
                    <a:pt x="16" y="144"/>
                  </a:lnTo>
                  <a:lnTo>
                    <a:pt x="16" y="144"/>
                  </a:lnTo>
                  <a:close/>
                  <a:moveTo>
                    <a:pt x="92" y="372"/>
                  </a:moveTo>
                  <a:lnTo>
                    <a:pt x="92" y="372"/>
                  </a:lnTo>
                  <a:lnTo>
                    <a:pt x="94" y="380"/>
                  </a:lnTo>
                  <a:lnTo>
                    <a:pt x="94" y="388"/>
                  </a:lnTo>
                  <a:lnTo>
                    <a:pt x="98" y="392"/>
                  </a:lnTo>
                  <a:lnTo>
                    <a:pt x="102" y="398"/>
                  </a:lnTo>
                  <a:lnTo>
                    <a:pt x="102" y="398"/>
                  </a:lnTo>
                  <a:lnTo>
                    <a:pt x="106" y="400"/>
                  </a:lnTo>
                  <a:lnTo>
                    <a:pt x="112" y="402"/>
                  </a:lnTo>
                  <a:lnTo>
                    <a:pt x="124" y="404"/>
                  </a:lnTo>
                  <a:lnTo>
                    <a:pt x="342" y="404"/>
                  </a:lnTo>
                  <a:lnTo>
                    <a:pt x="342" y="356"/>
                  </a:lnTo>
                  <a:lnTo>
                    <a:pt x="158" y="356"/>
                  </a:lnTo>
                  <a:lnTo>
                    <a:pt x="158" y="356"/>
                  </a:lnTo>
                  <a:lnTo>
                    <a:pt x="154" y="354"/>
                  </a:lnTo>
                  <a:lnTo>
                    <a:pt x="154" y="354"/>
                  </a:lnTo>
                  <a:lnTo>
                    <a:pt x="152" y="350"/>
                  </a:lnTo>
                  <a:lnTo>
                    <a:pt x="152" y="262"/>
                  </a:lnTo>
                  <a:lnTo>
                    <a:pt x="92" y="262"/>
                  </a:lnTo>
                  <a:lnTo>
                    <a:pt x="92" y="372"/>
                  </a:lnTo>
                  <a:lnTo>
                    <a:pt x="92" y="37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009F9FD5-B45A-9E23-E3A5-2D60448D84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563" y="7050088"/>
              <a:ext cx="565150" cy="508000"/>
            </a:xfrm>
            <a:custGeom>
              <a:avLst/>
              <a:gdLst>
                <a:gd name="T0" fmla="*/ 0 w 356"/>
                <a:gd name="T1" fmla="*/ 320 h 320"/>
                <a:gd name="T2" fmla="*/ 356 w 356"/>
                <a:gd name="T3" fmla="*/ 320 h 320"/>
                <a:gd name="T4" fmla="*/ 356 w 356"/>
                <a:gd name="T5" fmla="*/ 272 h 320"/>
                <a:gd name="T6" fmla="*/ 208 w 356"/>
                <a:gd name="T7" fmla="*/ 272 h 320"/>
                <a:gd name="T8" fmla="*/ 208 w 356"/>
                <a:gd name="T9" fmla="*/ 188 h 320"/>
                <a:gd name="T10" fmla="*/ 148 w 356"/>
                <a:gd name="T11" fmla="*/ 188 h 320"/>
                <a:gd name="T12" fmla="*/ 148 w 356"/>
                <a:gd name="T13" fmla="*/ 272 h 320"/>
                <a:gd name="T14" fmla="*/ 0 w 356"/>
                <a:gd name="T15" fmla="*/ 272 h 320"/>
                <a:gd name="T16" fmla="*/ 0 w 356"/>
                <a:gd name="T17" fmla="*/ 320 h 320"/>
                <a:gd name="T18" fmla="*/ 0 w 356"/>
                <a:gd name="T19" fmla="*/ 320 h 320"/>
                <a:gd name="T20" fmla="*/ 146 w 356"/>
                <a:gd name="T21" fmla="*/ 42 h 320"/>
                <a:gd name="T22" fmla="*/ 146 w 356"/>
                <a:gd name="T23" fmla="*/ 42 h 320"/>
                <a:gd name="T24" fmla="*/ 144 w 356"/>
                <a:gd name="T25" fmla="*/ 64 h 320"/>
                <a:gd name="T26" fmla="*/ 140 w 356"/>
                <a:gd name="T27" fmla="*/ 84 h 320"/>
                <a:gd name="T28" fmla="*/ 140 w 356"/>
                <a:gd name="T29" fmla="*/ 84 h 320"/>
                <a:gd name="T30" fmla="*/ 132 w 356"/>
                <a:gd name="T31" fmla="*/ 102 h 320"/>
                <a:gd name="T32" fmla="*/ 120 w 356"/>
                <a:gd name="T33" fmla="*/ 116 h 320"/>
                <a:gd name="T34" fmla="*/ 120 w 356"/>
                <a:gd name="T35" fmla="*/ 116 h 320"/>
                <a:gd name="T36" fmla="*/ 106 w 356"/>
                <a:gd name="T37" fmla="*/ 130 h 320"/>
                <a:gd name="T38" fmla="*/ 86 w 356"/>
                <a:gd name="T39" fmla="*/ 142 h 320"/>
                <a:gd name="T40" fmla="*/ 86 w 356"/>
                <a:gd name="T41" fmla="*/ 142 h 320"/>
                <a:gd name="T42" fmla="*/ 62 w 356"/>
                <a:gd name="T43" fmla="*/ 150 h 320"/>
                <a:gd name="T44" fmla="*/ 34 w 356"/>
                <a:gd name="T45" fmla="*/ 158 h 320"/>
                <a:gd name="T46" fmla="*/ 52 w 356"/>
                <a:gd name="T47" fmla="*/ 202 h 320"/>
                <a:gd name="T48" fmla="*/ 52 w 356"/>
                <a:gd name="T49" fmla="*/ 202 h 320"/>
                <a:gd name="T50" fmla="*/ 74 w 356"/>
                <a:gd name="T51" fmla="*/ 196 h 320"/>
                <a:gd name="T52" fmla="*/ 94 w 356"/>
                <a:gd name="T53" fmla="*/ 190 h 320"/>
                <a:gd name="T54" fmla="*/ 114 w 356"/>
                <a:gd name="T55" fmla="*/ 182 h 320"/>
                <a:gd name="T56" fmla="*/ 130 w 356"/>
                <a:gd name="T57" fmla="*/ 174 h 320"/>
                <a:gd name="T58" fmla="*/ 130 w 356"/>
                <a:gd name="T59" fmla="*/ 174 h 320"/>
                <a:gd name="T60" fmla="*/ 146 w 356"/>
                <a:gd name="T61" fmla="*/ 162 h 320"/>
                <a:gd name="T62" fmla="*/ 160 w 356"/>
                <a:gd name="T63" fmla="*/ 152 h 320"/>
                <a:gd name="T64" fmla="*/ 170 w 356"/>
                <a:gd name="T65" fmla="*/ 140 h 320"/>
                <a:gd name="T66" fmla="*/ 180 w 356"/>
                <a:gd name="T67" fmla="*/ 126 h 320"/>
                <a:gd name="T68" fmla="*/ 180 w 356"/>
                <a:gd name="T69" fmla="*/ 126 h 320"/>
                <a:gd name="T70" fmla="*/ 190 w 356"/>
                <a:gd name="T71" fmla="*/ 142 h 320"/>
                <a:gd name="T72" fmla="*/ 204 w 356"/>
                <a:gd name="T73" fmla="*/ 154 h 320"/>
                <a:gd name="T74" fmla="*/ 204 w 356"/>
                <a:gd name="T75" fmla="*/ 154 h 320"/>
                <a:gd name="T76" fmla="*/ 218 w 356"/>
                <a:gd name="T77" fmla="*/ 166 h 320"/>
                <a:gd name="T78" fmla="*/ 234 w 356"/>
                <a:gd name="T79" fmla="*/ 176 h 320"/>
                <a:gd name="T80" fmla="*/ 234 w 356"/>
                <a:gd name="T81" fmla="*/ 176 h 320"/>
                <a:gd name="T82" fmla="*/ 252 w 356"/>
                <a:gd name="T83" fmla="*/ 186 h 320"/>
                <a:gd name="T84" fmla="*/ 270 w 356"/>
                <a:gd name="T85" fmla="*/ 192 h 320"/>
                <a:gd name="T86" fmla="*/ 270 w 356"/>
                <a:gd name="T87" fmla="*/ 192 h 320"/>
                <a:gd name="T88" fmla="*/ 290 w 356"/>
                <a:gd name="T89" fmla="*/ 198 h 320"/>
                <a:gd name="T90" fmla="*/ 308 w 356"/>
                <a:gd name="T91" fmla="*/ 202 h 320"/>
                <a:gd name="T92" fmla="*/ 330 w 356"/>
                <a:gd name="T93" fmla="*/ 150 h 320"/>
                <a:gd name="T94" fmla="*/ 330 w 356"/>
                <a:gd name="T95" fmla="*/ 150 h 320"/>
                <a:gd name="T96" fmla="*/ 302 w 356"/>
                <a:gd name="T97" fmla="*/ 144 h 320"/>
                <a:gd name="T98" fmla="*/ 276 w 356"/>
                <a:gd name="T99" fmla="*/ 136 h 320"/>
                <a:gd name="T100" fmla="*/ 256 w 356"/>
                <a:gd name="T101" fmla="*/ 126 h 320"/>
                <a:gd name="T102" fmla="*/ 238 w 356"/>
                <a:gd name="T103" fmla="*/ 114 h 320"/>
                <a:gd name="T104" fmla="*/ 238 w 356"/>
                <a:gd name="T105" fmla="*/ 114 h 320"/>
                <a:gd name="T106" fmla="*/ 224 w 356"/>
                <a:gd name="T107" fmla="*/ 100 h 320"/>
                <a:gd name="T108" fmla="*/ 214 w 356"/>
                <a:gd name="T109" fmla="*/ 82 h 320"/>
                <a:gd name="T110" fmla="*/ 208 w 356"/>
                <a:gd name="T111" fmla="*/ 64 h 320"/>
                <a:gd name="T112" fmla="*/ 206 w 356"/>
                <a:gd name="T113" fmla="*/ 42 h 320"/>
                <a:gd name="T114" fmla="*/ 206 w 356"/>
                <a:gd name="T115" fmla="*/ 0 h 320"/>
                <a:gd name="T116" fmla="*/ 146 w 356"/>
                <a:gd name="T117" fmla="*/ 0 h 320"/>
                <a:gd name="T118" fmla="*/ 146 w 356"/>
                <a:gd name="T119" fmla="*/ 42 h 320"/>
                <a:gd name="T120" fmla="*/ 146 w 356"/>
                <a:gd name="T121" fmla="*/ 4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6" h="320">
                  <a:moveTo>
                    <a:pt x="0" y="320"/>
                  </a:moveTo>
                  <a:lnTo>
                    <a:pt x="356" y="320"/>
                  </a:lnTo>
                  <a:lnTo>
                    <a:pt x="356" y="272"/>
                  </a:lnTo>
                  <a:lnTo>
                    <a:pt x="208" y="272"/>
                  </a:lnTo>
                  <a:lnTo>
                    <a:pt x="208" y="188"/>
                  </a:lnTo>
                  <a:lnTo>
                    <a:pt x="148" y="188"/>
                  </a:lnTo>
                  <a:lnTo>
                    <a:pt x="148" y="272"/>
                  </a:lnTo>
                  <a:lnTo>
                    <a:pt x="0" y="272"/>
                  </a:lnTo>
                  <a:lnTo>
                    <a:pt x="0" y="320"/>
                  </a:lnTo>
                  <a:lnTo>
                    <a:pt x="0" y="320"/>
                  </a:lnTo>
                  <a:close/>
                  <a:moveTo>
                    <a:pt x="146" y="42"/>
                  </a:moveTo>
                  <a:lnTo>
                    <a:pt x="146" y="42"/>
                  </a:lnTo>
                  <a:lnTo>
                    <a:pt x="144" y="64"/>
                  </a:lnTo>
                  <a:lnTo>
                    <a:pt x="140" y="84"/>
                  </a:lnTo>
                  <a:lnTo>
                    <a:pt x="140" y="84"/>
                  </a:lnTo>
                  <a:lnTo>
                    <a:pt x="132" y="102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06" y="130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62" y="150"/>
                  </a:lnTo>
                  <a:lnTo>
                    <a:pt x="34" y="158"/>
                  </a:lnTo>
                  <a:lnTo>
                    <a:pt x="52" y="202"/>
                  </a:lnTo>
                  <a:lnTo>
                    <a:pt x="52" y="202"/>
                  </a:lnTo>
                  <a:lnTo>
                    <a:pt x="74" y="196"/>
                  </a:lnTo>
                  <a:lnTo>
                    <a:pt x="94" y="190"/>
                  </a:lnTo>
                  <a:lnTo>
                    <a:pt x="114" y="182"/>
                  </a:lnTo>
                  <a:lnTo>
                    <a:pt x="130" y="174"/>
                  </a:lnTo>
                  <a:lnTo>
                    <a:pt x="130" y="174"/>
                  </a:lnTo>
                  <a:lnTo>
                    <a:pt x="146" y="162"/>
                  </a:lnTo>
                  <a:lnTo>
                    <a:pt x="160" y="152"/>
                  </a:lnTo>
                  <a:lnTo>
                    <a:pt x="170" y="140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90" y="14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18" y="166"/>
                  </a:lnTo>
                  <a:lnTo>
                    <a:pt x="234" y="176"/>
                  </a:lnTo>
                  <a:lnTo>
                    <a:pt x="234" y="176"/>
                  </a:lnTo>
                  <a:lnTo>
                    <a:pt x="252" y="186"/>
                  </a:lnTo>
                  <a:lnTo>
                    <a:pt x="270" y="192"/>
                  </a:lnTo>
                  <a:lnTo>
                    <a:pt x="270" y="192"/>
                  </a:lnTo>
                  <a:lnTo>
                    <a:pt x="290" y="198"/>
                  </a:lnTo>
                  <a:lnTo>
                    <a:pt x="308" y="202"/>
                  </a:lnTo>
                  <a:lnTo>
                    <a:pt x="330" y="150"/>
                  </a:lnTo>
                  <a:lnTo>
                    <a:pt x="330" y="150"/>
                  </a:lnTo>
                  <a:lnTo>
                    <a:pt x="302" y="144"/>
                  </a:lnTo>
                  <a:lnTo>
                    <a:pt x="276" y="136"/>
                  </a:lnTo>
                  <a:lnTo>
                    <a:pt x="256" y="126"/>
                  </a:lnTo>
                  <a:lnTo>
                    <a:pt x="238" y="114"/>
                  </a:lnTo>
                  <a:lnTo>
                    <a:pt x="238" y="114"/>
                  </a:lnTo>
                  <a:lnTo>
                    <a:pt x="224" y="100"/>
                  </a:lnTo>
                  <a:lnTo>
                    <a:pt x="214" y="82"/>
                  </a:lnTo>
                  <a:lnTo>
                    <a:pt x="208" y="64"/>
                  </a:lnTo>
                  <a:lnTo>
                    <a:pt x="206" y="42"/>
                  </a:lnTo>
                  <a:lnTo>
                    <a:pt x="206" y="0"/>
                  </a:lnTo>
                  <a:lnTo>
                    <a:pt x="146" y="0"/>
                  </a:lnTo>
                  <a:lnTo>
                    <a:pt x="146" y="42"/>
                  </a:lnTo>
                  <a:lnTo>
                    <a:pt x="146" y="4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9DACEBDE-37D1-C5CA-867F-C4F358742A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4513" y="7037388"/>
              <a:ext cx="527050" cy="628650"/>
            </a:xfrm>
            <a:custGeom>
              <a:avLst/>
              <a:gdLst>
                <a:gd name="T0" fmla="*/ 272 w 332"/>
                <a:gd name="T1" fmla="*/ 396 h 396"/>
                <a:gd name="T2" fmla="*/ 324 w 332"/>
                <a:gd name="T3" fmla="*/ 396 h 396"/>
                <a:gd name="T4" fmla="*/ 324 w 332"/>
                <a:gd name="T5" fmla="*/ 396 h 396"/>
                <a:gd name="T6" fmla="*/ 330 w 332"/>
                <a:gd name="T7" fmla="*/ 356 h 396"/>
                <a:gd name="T8" fmla="*/ 330 w 332"/>
                <a:gd name="T9" fmla="*/ 356 h 396"/>
                <a:gd name="T10" fmla="*/ 332 w 332"/>
                <a:gd name="T11" fmla="*/ 312 h 396"/>
                <a:gd name="T12" fmla="*/ 332 w 332"/>
                <a:gd name="T13" fmla="*/ 0 h 396"/>
                <a:gd name="T14" fmla="*/ 272 w 332"/>
                <a:gd name="T15" fmla="*/ 0 h 396"/>
                <a:gd name="T16" fmla="*/ 272 w 332"/>
                <a:gd name="T17" fmla="*/ 396 h 396"/>
                <a:gd name="T18" fmla="*/ 272 w 332"/>
                <a:gd name="T19" fmla="*/ 396 h 396"/>
                <a:gd name="T20" fmla="*/ 92 w 332"/>
                <a:gd name="T21" fmla="*/ 92 h 396"/>
                <a:gd name="T22" fmla="*/ 92 w 332"/>
                <a:gd name="T23" fmla="*/ 92 h 396"/>
                <a:gd name="T24" fmla="*/ 92 w 332"/>
                <a:gd name="T25" fmla="*/ 118 h 396"/>
                <a:gd name="T26" fmla="*/ 88 w 332"/>
                <a:gd name="T27" fmla="*/ 140 h 396"/>
                <a:gd name="T28" fmla="*/ 88 w 332"/>
                <a:gd name="T29" fmla="*/ 140 h 396"/>
                <a:gd name="T30" fmla="*/ 82 w 332"/>
                <a:gd name="T31" fmla="*/ 162 h 396"/>
                <a:gd name="T32" fmla="*/ 72 w 332"/>
                <a:gd name="T33" fmla="*/ 180 h 396"/>
                <a:gd name="T34" fmla="*/ 72 w 332"/>
                <a:gd name="T35" fmla="*/ 180 h 396"/>
                <a:gd name="T36" fmla="*/ 60 w 332"/>
                <a:gd name="T37" fmla="*/ 198 h 396"/>
                <a:gd name="T38" fmla="*/ 44 w 332"/>
                <a:gd name="T39" fmla="*/ 212 h 396"/>
                <a:gd name="T40" fmla="*/ 44 w 332"/>
                <a:gd name="T41" fmla="*/ 212 h 396"/>
                <a:gd name="T42" fmla="*/ 24 w 332"/>
                <a:gd name="T43" fmla="*/ 226 h 396"/>
                <a:gd name="T44" fmla="*/ 0 w 332"/>
                <a:gd name="T45" fmla="*/ 240 h 396"/>
                <a:gd name="T46" fmla="*/ 24 w 332"/>
                <a:gd name="T47" fmla="*/ 280 h 396"/>
                <a:gd name="T48" fmla="*/ 24 w 332"/>
                <a:gd name="T49" fmla="*/ 280 h 396"/>
                <a:gd name="T50" fmla="*/ 42 w 332"/>
                <a:gd name="T51" fmla="*/ 272 h 396"/>
                <a:gd name="T52" fmla="*/ 58 w 332"/>
                <a:gd name="T53" fmla="*/ 264 h 396"/>
                <a:gd name="T54" fmla="*/ 72 w 332"/>
                <a:gd name="T55" fmla="*/ 254 h 396"/>
                <a:gd name="T56" fmla="*/ 86 w 332"/>
                <a:gd name="T57" fmla="*/ 242 h 396"/>
                <a:gd name="T58" fmla="*/ 86 w 332"/>
                <a:gd name="T59" fmla="*/ 242 h 396"/>
                <a:gd name="T60" fmla="*/ 100 w 332"/>
                <a:gd name="T61" fmla="*/ 232 h 396"/>
                <a:gd name="T62" fmla="*/ 112 w 332"/>
                <a:gd name="T63" fmla="*/ 218 h 396"/>
                <a:gd name="T64" fmla="*/ 122 w 332"/>
                <a:gd name="T65" fmla="*/ 206 h 396"/>
                <a:gd name="T66" fmla="*/ 128 w 332"/>
                <a:gd name="T67" fmla="*/ 192 h 396"/>
                <a:gd name="T68" fmla="*/ 128 w 332"/>
                <a:gd name="T69" fmla="*/ 192 h 396"/>
                <a:gd name="T70" fmla="*/ 136 w 332"/>
                <a:gd name="T71" fmla="*/ 206 h 396"/>
                <a:gd name="T72" fmla="*/ 146 w 332"/>
                <a:gd name="T73" fmla="*/ 220 h 396"/>
                <a:gd name="T74" fmla="*/ 146 w 332"/>
                <a:gd name="T75" fmla="*/ 220 h 396"/>
                <a:gd name="T76" fmla="*/ 156 w 332"/>
                <a:gd name="T77" fmla="*/ 232 h 396"/>
                <a:gd name="T78" fmla="*/ 168 w 332"/>
                <a:gd name="T79" fmla="*/ 242 h 396"/>
                <a:gd name="T80" fmla="*/ 168 w 332"/>
                <a:gd name="T81" fmla="*/ 242 h 396"/>
                <a:gd name="T82" fmla="*/ 182 w 332"/>
                <a:gd name="T83" fmla="*/ 252 h 396"/>
                <a:gd name="T84" fmla="*/ 194 w 332"/>
                <a:gd name="T85" fmla="*/ 262 h 396"/>
                <a:gd name="T86" fmla="*/ 194 w 332"/>
                <a:gd name="T87" fmla="*/ 262 h 396"/>
                <a:gd name="T88" fmla="*/ 208 w 332"/>
                <a:gd name="T89" fmla="*/ 268 h 396"/>
                <a:gd name="T90" fmla="*/ 222 w 332"/>
                <a:gd name="T91" fmla="*/ 274 h 396"/>
                <a:gd name="T92" fmla="*/ 252 w 332"/>
                <a:gd name="T93" fmla="*/ 226 h 396"/>
                <a:gd name="T94" fmla="*/ 252 w 332"/>
                <a:gd name="T95" fmla="*/ 226 h 396"/>
                <a:gd name="T96" fmla="*/ 228 w 332"/>
                <a:gd name="T97" fmla="*/ 216 h 396"/>
                <a:gd name="T98" fmla="*/ 206 w 332"/>
                <a:gd name="T99" fmla="*/ 204 h 396"/>
                <a:gd name="T100" fmla="*/ 206 w 332"/>
                <a:gd name="T101" fmla="*/ 204 h 396"/>
                <a:gd name="T102" fmla="*/ 190 w 332"/>
                <a:gd name="T103" fmla="*/ 190 h 396"/>
                <a:gd name="T104" fmla="*/ 176 w 332"/>
                <a:gd name="T105" fmla="*/ 174 h 396"/>
                <a:gd name="T106" fmla="*/ 176 w 332"/>
                <a:gd name="T107" fmla="*/ 174 h 396"/>
                <a:gd name="T108" fmla="*/ 166 w 332"/>
                <a:gd name="T109" fmla="*/ 156 h 396"/>
                <a:gd name="T110" fmla="*/ 158 w 332"/>
                <a:gd name="T111" fmla="*/ 138 h 396"/>
                <a:gd name="T112" fmla="*/ 158 w 332"/>
                <a:gd name="T113" fmla="*/ 138 h 396"/>
                <a:gd name="T114" fmla="*/ 154 w 332"/>
                <a:gd name="T115" fmla="*/ 116 h 396"/>
                <a:gd name="T116" fmla="*/ 154 w 332"/>
                <a:gd name="T117" fmla="*/ 90 h 396"/>
                <a:gd name="T118" fmla="*/ 154 w 332"/>
                <a:gd name="T119" fmla="*/ 16 h 396"/>
                <a:gd name="T120" fmla="*/ 92 w 332"/>
                <a:gd name="T121" fmla="*/ 16 h 396"/>
                <a:gd name="T122" fmla="*/ 92 w 332"/>
                <a:gd name="T123" fmla="*/ 92 h 396"/>
                <a:gd name="T124" fmla="*/ 92 w 332"/>
                <a:gd name="T125" fmla="*/ 9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2" h="396">
                  <a:moveTo>
                    <a:pt x="272" y="396"/>
                  </a:moveTo>
                  <a:lnTo>
                    <a:pt x="324" y="396"/>
                  </a:lnTo>
                  <a:lnTo>
                    <a:pt x="324" y="396"/>
                  </a:lnTo>
                  <a:lnTo>
                    <a:pt x="330" y="356"/>
                  </a:lnTo>
                  <a:lnTo>
                    <a:pt x="330" y="356"/>
                  </a:lnTo>
                  <a:lnTo>
                    <a:pt x="332" y="312"/>
                  </a:lnTo>
                  <a:lnTo>
                    <a:pt x="332" y="0"/>
                  </a:lnTo>
                  <a:lnTo>
                    <a:pt x="272" y="0"/>
                  </a:lnTo>
                  <a:lnTo>
                    <a:pt x="272" y="396"/>
                  </a:lnTo>
                  <a:lnTo>
                    <a:pt x="272" y="396"/>
                  </a:lnTo>
                  <a:close/>
                  <a:moveTo>
                    <a:pt x="92" y="92"/>
                  </a:moveTo>
                  <a:lnTo>
                    <a:pt x="92" y="92"/>
                  </a:lnTo>
                  <a:lnTo>
                    <a:pt x="92" y="118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2" y="162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60" y="198"/>
                  </a:lnTo>
                  <a:lnTo>
                    <a:pt x="44" y="212"/>
                  </a:lnTo>
                  <a:lnTo>
                    <a:pt x="44" y="212"/>
                  </a:lnTo>
                  <a:lnTo>
                    <a:pt x="24" y="226"/>
                  </a:lnTo>
                  <a:lnTo>
                    <a:pt x="0" y="240"/>
                  </a:lnTo>
                  <a:lnTo>
                    <a:pt x="24" y="280"/>
                  </a:lnTo>
                  <a:lnTo>
                    <a:pt x="24" y="280"/>
                  </a:lnTo>
                  <a:lnTo>
                    <a:pt x="42" y="272"/>
                  </a:lnTo>
                  <a:lnTo>
                    <a:pt x="58" y="264"/>
                  </a:lnTo>
                  <a:lnTo>
                    <a:pt x="72" y="254"/>
                  </a:lnTo>
                  <a:lnTo>
                    <a:pt x="86" y="242"/>
                  </a:lnTo>
                  <a:lnTo>
                    <a:pt x="86" y="242"/>
                  </a:lnTo>
                  <a:lnTo>
                    <a:pt x="100" y="232"/>
                  </a:lnTo>
                  <a:lnTo>
                    <a:pt x="112" y="218"/>
                  </a:lnTo>
                  <a:lnTo>
                    <a:pt x="122" y="206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36" y="206"/>
                  </a:lnTo>
                  <a:lnTo>
                    <a:pt x="146" y="220"/>
                  </a:lnTo>
                  <a:lnTo>
                    <a:pt x="146" y="220"/>
                  </a:lnTo>
                  <a:lnTo>
                    <a:pt x="156" y="23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82" y="252"/>
                  </a:lnTo>
                  <a:lnTo>
                    <a:pt x="194" y="262"/>
                  </a:lnTo>
                  <a:lnTo>
                    <a:pt x="194" y="262"/>
                  </a:lnTo>
                  <a:lnTo>
                    <a:pt x="208" y="268"/>
                  </a:lnTo>
                  <a:lnTo>
                    <a:pt x="222" y="274"/>
                  </a:lnTo>
                  <a:lnTo>
                    <a:pt x="252" y="226"/>
                  </a:lnTo>
                  <a:lnTo>
                    <a:pt x="252" y="226"/>
                  </a:lnTo>
                  <a:lnTo>
                    <a:pt x="228" y="216"/>
                  </a:lnTo>
                  <a:lnTo>
                    <a:pt x="206" y="204"/>
                  </a:lnTo>
                  <a:lnTo>
                    <a:pt x="206" y="204"/>
                  </a:lnTo>
                  <a:lnTo>
                    <a:pt x="190" y="190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66" y="156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54" y="116"/>
                  </a:lnTo>
                  <a:lnTo>
                    <a:pt x="154" y="90"/>
                  </a:lnTo>
                  <a:lnTo>
                    <a:pt x="154" y="16"/>
                  </a:lnTo>
                  <a:lnTo>
                    <a:pt x="92" y="16"/>
                  </a:lnTo>
                  <a:lnTo>
                    <a:pt x="92" y="92"/>
                  </a:lnTo>
                  <a:lnTo>
                    <a:pt x="92" y="9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8955FECD-2684-488D-71F5-071A86156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2688" y="7037388"/>
              <a:ext cx="514350" cy="660400"/>
            </a:xfrm>
            <a:custGeom>
              <a:avLst/>
              <a:gdLst>
                <a:gd name="T0" fmla="*/ 6 w 324"/>
                <a:gd name="T1" fmla="*/ 152 h 416"/>
                <a:gd name="T2" fmla="*/ 24 w 324"/>
                <a:gd name="T3" fmla="*/ 184 h 416"/>
                <a:gd name="T4" fmla="*/ 38 w 324"/>
                <a:gd name="T5" fmla="*/ 194 h 416"/>
                <a:gd name="T6" fmla="*/ 56 w 324"/>
                <a:gd name="T7" fmla="*/ 204 h 416"/>
                <a:gd name="T8" fmla="*/ 78 w 324"/>
                <a:gd name="T9" fmla="*/ 210 h 416"/>
                <a:gd name="T10" fmla="*/ 106 w 324"/>
                <a:gd name="T11" fmla="*/ 212 h 416"/>
                <a:gd name="T12" fmla="*/ 152 w 324"/>
                <a:gd name="T13" fmla="*/ 206 h 416"/>
                <a:gd name="T14" fmla="*/ 170 w 324"/>
                <a:gd name="T15" fmla="*/ 198 h 416"/>
                <a:gd name="T16" fmla="*/ 184 w 324"/>
                <a:gd name="T17" fmla="*/ 188 h 416"/>
                <a:gd name="T18" fmla="*/ 204 w 324"/>
                <a:gd name="T19" fmla="*/ 162 h 416"/>
                <a:gd name="T20" fmla="*/ 210 w 324"/>
                <a:gd name="T21" fmla="*/ 146 h 416"/>
                <a:gd name="T22" fmla="*/ 264 w 324"/>
                <a:gd name="T23" fmla="*/ 130 h 416"/>
                <a:gd name="T24" fmla="*/ 324 w 324"/>
                <a:gd name="T25" fmla="*/ 226 h 416"/>
                <a:gd name="T26" fmla="*/ 264 w 324"/>
                <a:gd name="T27" fmla="*/ 0 h 416"/>
                <a:gd name="T28" fmla="*/ 210 w 324"/>
                <a:gd name="T29" fmla="*/ 80 h 416"/>
                <a:gd name="T30" fmla="*/ 204 w 324"/>
                <a:gd name="T31" fmla="*/ 68 h 416"/>
                <a:gd name="T32" fmla="*/ 198 w 324"/>
                <a:gd name="T33" fmla="*/ 54 h 416"/>
                <a:gd name="T34" fmla="*/ 178 w 324"/>
                <a:gd name="T35" fmla="*/ 34 h 416"/>
                <a:gd name="T36" fmla="*/ 164 w 324"/>
                <a:gd name="T37" fmla="*/ 28 h 416"/>
                <a:gd name="T38" fmla="*/ 148 w 324"/>
                <a:gd name="T39" fmla="*/ 22 h 416"/>
                <a:gd name="T40" fmla="*/ 106 w 324"/>
                <a:gd name="T41" fmla="*/ 16 h 416"/>
                <a:gd name="T42" fmla="*/ 78 w 324"/>
                <a:gd name="T43" fmla="*/ 18 h 416"/>
                <a:gd name="T44" fmla="*/ 56 w 324"/>
                <a:gd name="T45" fmla="*/ 24 h 416"/>
                <a:gd name="T46" fmla="*/ 38 w 324"/>
                <a:gd name="T47" fmla="*/ 34 h 416"/>
                <a:gd name="T48" fmla="*/ 24 w 324"/>
                <a:gd name="T49" fmla="*/ 46 h 416"/>
                <a:gd name="T50" fmla="*/ 6 w 324"/>
                <a:gd name="T51" fmla="*/ 76 h 416"/>
                <a:gd name="T52" fmla="*/ 2 w 324"/>
                <a:gd name="T53" fmla="*/ 94 h 416"/>
                <a:gd name="T54" fmla="*/ 0 w 324"/>
                <a:gd name="T55" fmla="*/ 114 h 416"/>
                <a:gd name="T56" fmla="*/ 6 w 324"/>
                <a:gd name="T57" fmla="*/ 152 h 416"/>
                <a:gd name="T58" fmla="*/ 84 w 324"/>
                <a:gd name="T59" fmla="*/ 250 h 416"/>
                <a:gd name="T60" fmla="*/ 84 w 324"/>
                <a:gd name="T61" fmla="*/ 384 h 416"/>
                <a:gd name="T62" fmla="*/ 86 w 324"/>
                <a:gd name="T63" fmla="*/ 400 h 416"/>
                <a:gd name="T64" fmla="*/ 94 w 324"/>
                <a:gd name="T65" fmla="*/ 410 h 416"/>
                <a:gd name="T66" fmla="*/ 98 w 324"/>
                <a:gd name="T67" fmla="*/ 412 h 416"/>
                <a:gd name="T68" fmla="*/ 118 w 324"/>
                <a:gd name="T69" fmla="*/ 416 h 416"/>
                <a:gd name="T70" fmla="*/ 324 w 324"/>
                <a:gd name="T71" fmla="*/ 250 h 416"/>
                <a:gd name="T72" fmla="*/ 84 w 324"/>
                <a:gd name="T73" fmla="*/ 250 h 416"/>
                <a:gd name="T74" fmla="*/ 264 w 324"/>
                <a:gd name="T75" fmla="*/ 298 h 416"/>
                <a:gd name="T76" fmla="*/ 152 w 324"/>
                <a:gd name="T77" fmla="*/ 368 h 416"/>
                <a:gd name="T78" fmla="*/ 146 w 324"/>
                <a:gd name="T79" fmla="*/ 368 h 416"/>
                <a:gd name="T80" fmla="*/ 144 w 324"/>
                <a:gd name="T81" fmla="*/ 298 h 416"/>
                <a:gd name="T82" fmla="*/ 142 w 324"/>
                <a:gd name="T83" fmla="*/ 76 h 416"/>
                <a:gd name="T84" fmla="*/ 148 w 324"/>
                <a:gd name="T85" fmla="*/ 84 h 416"/>
                <a:gd name="T86" fmla="*/ 154 w 324"/>
                <a:gd name="T87" fmla="*/ 102 h 416"/>
                <a:gd name="T88" fmla="*/ 154 w 324"/>
                <a:gd name="T89" fmla="*/ 114 h 416"/>
                <a:gd name="T90" fmla="*/ 152 w 324"/>
                <a:gd name="T91" fmla="*/ 136 h 416"/>
                <a:gd name="T92" fmla="*/ 142 w 324"/>
                <a:gd name="T93" fmla="*/ 154 h 416"/>
                <a:gd name="T94" fmla="*/ 136 w 324"/>
                <a:gd name="T95" fmla="*/ 158 h 416"/>
                <a:gd name="T96" fmla="*/ 118 w 324"/>
                <a:gd name="T97" fmla="*/ 166 h 416"/>
                <a:gd name="T98" fmla="*/ 106 w 324"/>
                <a:gd name="T99" fmla="*/ 166 h 416"/>
                <a:gd name="T100" fmla="*/ 86 w 324"/>
                <a:gd name="T101" fmla="*/ 162 h 416"/>
                <a:gd name="T102" fmla="*/ 70 w 324"/>
                <a:gd name="T103" fmla="*/ 152 h 416"/>
                <a:gd name="T104" fmla="*/ 62 w 324"/>
                <a:gd name="T105" fmla="*/ 136 h 416"/>
                <a:gd name="T106" fmla="*/ 60 w 324"/>
                <a:gd name="T107" fmla="*/ 114 h 416"/>
                <a:gd name="T108" fmla="*/ 60 w 324"/>
                <a:gd name="T109" fmla="*/ 102 h 416"/>
                <a:gd name="T110" fmla="*/ 66 w 324"/>
                <a:gd name="T111" fmla="*/ 84 h 416"/>
                <a:gd name="T112" fmla="*/ 70 w 324"/>
                <a:gd name="T113" fmla="*/ 76 h 416"/>
                <a:gd name="T114" fmla="*/ 86 w 324"/>
                <a:gd name="T115" fmla="*/ 66 h 416"/>
                <a:gd name="T116" fmla="*/ 106 w 324"/>
                <a:gd name="T117" fmla="*/ 62 h 416"/>
                <a:gd name="T118" fmla="*/ 118 w 324"/>
                <a:gd name="T119" fmla="*/ 64 h 416"/>
                <a:gd name="T120" fmla="*/ 136 w 324"/>
                <a:gd name="T121" fmla="*/ 70 h 416"/>
                <a:gd name="T122" fmla="*/ 142 w 324"/>
                <a:gd name="T123" fmla="*/ 7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4" h="416">
                  <a:moveTo>
                    <a:pt x="6" y="152"/>
                  </a:moveTo>
                  <a:lnTo>
                    <a:pt x="6" y="152"/>
                  </a:lnTo>
                  <a:lnTo>
                    <a:pt x="12" y="168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38" y="194"/>
                  </a:lnTo>
                  <a:lnTo>
                    <a:pt x="56" y="204"/>
                  </a:lnTo>
                  <a:lnTo>
                    <a:pt x="56" y="204"/>
                  </a:lnTo>
                  <a:lnTo>
                    <a:pt x="66" y="208"/>
                  </a:lnTo>
                  <a:lnTo>
                    <a:pt x="78" y="210"/>
                  </a:lnTo>
                  <a:lnTo>
                    <a:pt x="106" y="212"/>
                  </a:lnTo>
                  <a:lnTo>
                    <a:pt x="106" y="212"/>
                  </a:lnTo>
                  <a:lnTo>
                    <a:pt x="132" y="210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0" y="198"/>
                  </a:lnTo>
                  <a:lnTo>
                    <a:pt x="184" y="188"/>
                  </a:lnTo>
                  <a:lnTo>
                    <a:pt x="184" y="188"/>
                  </a:lnTo>
                  <a:lnTo>
                    <a:pt x="196" y="176"/>
                  </a:lnTo>
                  <a:lnTo>
                    <a:pt x="204" y="162"/>
                  </a:lnTo>
                  <a:lnTo>
                    <a:pt x="204" y="162"/>
                  </a:lnTo>
                  <a:lnTo>
                    <a:pt x="210" y="146"/>
                  </a:lnTo>
                  <a:lnTo>
                    <a:pt x="212" y="130"/>
                  </a:lnTo>
                  <a:lnTo>
                    <a:pt x="264" y="130"/>
                  </a:lnTo>
                  <a:lnTo>
                    <a:pt x="264" y="226"/>
                  </a:lnTo>
                  <a:lnTo>
                    <a:pt x="324" y="226"/>
                  </a:lnTo>
                  <a:lnTo>
                    <a:pt x="324" y="0"/>
                  </a:lnTo>
                  <a:lnTo>
                    <a:pt x="264" y="0"/>
                  </a:lnTo>
                  <a:lnTo>
                    <a:pt x="264" y="80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04" y="68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188" y="4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64" y="28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28" y="18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78" y="18"/>
                  </a:lnTo>
                  <a:lnTo>
                    <a:pt x="66" y="22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38" y="3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2" y="60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2" y="94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34"/>
                  </a:lnTo>
                  <a:lnTo>
                    <a:pt x="6" y="152"/>
                  </a:lnTo>
                  <a:lnTo>
                    <a:pt x="6" y="152"/>
                  </a:lnTo>
                  <a:close/>
                  <a:moveTo>
                    <a:pt x="84" y="250"/>
                  </a:moveTo>
                  <a:lnTo>
                    <a:pt x="84" y="384"/>
                  </a:lnTo>
                  <a:lnTo>
                    <a:pt x="84" y="384"/>
                  </a:lnTo>
                  <a:lnTo>
                    <a:pt x="86" y="392"/>
                  </a:lnTo>
                  <a:lnTo>
                    <a:pt x="86" y="400"/>
                  </a:lnTo>
                  <a:lnTo>
                    <a:pt x="90" y="406"/>
                  </a:lnTo>
                  <a:lnTo>
                    <a:pt x="94" y="410"/>
                  </a:lnTo>
                  <a:lnTo>
                    <a:pt x="94" y="410"/>
                  </a:lnTo>
                  <a:lnTo>
                    <a:pt x="98" y="412"/>
                  </a:lnTo>
                  <a:lnTo>
                    <a:pt x="104" y="414"/>
                  </a:lnTo>
                  <a:lnTo>
                    <a:pt x="118" y="416"/>
                  </a:lnTo>
                  <a:lnTo>
                    <a:pt x="324" y="416"/>
                  </a:lnTo>
                  <a:lnTo>
                    <a:pt x="324" y="250"/>
                  </a:lnTo>
                  <a:lnTo>
                    <a:pt x="84" y="250"/>
                  </a:lnTo>
                  <a:lnTo>
                    <a:pt x="84" y="250"/>
                  </a:lnTo>
                  <a:close/>
                  <a:moveTo>
                    <a:pt x="144" y="298"/>
                  </a:moveTo>
                  <a:lnTo>
                    <a:pt x="264" y="298"/>
                  </a:lnTo>
                  <a:lnTo>
                    <a:pt x="264" y="368"/>
                  </a:lnTo>
                  <a:lnTo>
                    <a:pt x="152" y="368"/>
                  </a:lnTo>
                  <a:lnTo>
                    <a:pt x="152" y="368"/>
                  </a:lnTo>
                  <a:lnTo>
                    <a:pt x="146" y="368"/>
                  </a:lnTo>
                  <a:lnTo>
                    <a:pt x="144" y="362"/>
                  </a:lnTo>
                  <a:lnTo>
                    <a:pt x="144" y="298"/>
                  </a:lnTo>
                  <a:lnTo>
                    <a:pt x="144" y="298"/>
                  </a:lnTo>
                  <a:close/>
                  <a:moveTo>
                    <a:pt x="142" y="76"/>
                  </a:moveTo>
                  <a:lnTo>
                    <a:pt x="142" y="76"/>
                  </a:lnTo>
                  <a:lnTo>
                    <a:pt x="148" y="84"/>
                  </a:lnTo>
                  <a:lnTo>
                    <a:pt x="152" y="92"/>
                  </a:lnTo>
                  <a:lnTo>
                    <a:pt x="154" y="102"/>
                  </a:lnTo>
                  <a:lnTo>
                    <a:pt x="154" y="114"/>
                  </a:lnTo>
                  <a:lnTo>
                    <a:pt x="154" y="114"/>
                  </a:lnTo>
                  <a:lnTo>
                    <a:pt x="154" y="126"/>
                  </a:lnTo>
                  <a:lnTo>
                    <a:pt x="152" y="136"/>
                  </a:lnTo>
                  <a:lnTo>
                    <a:pt x="148" y="146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36" y="158"/>
                  </a:lnTo>
                  <a:lnTo>
                    <a:pt x="128" y="162"/>
                  </a:lnTo>
                  <a:lnTo>
                    <a:pt x="118" y="166"/>
                  </a:lnTo>
                  <a:lnTo>
                    <a:pt x="106" y="166"/>
                  </a:lnTo>
                  <a:lnTo>
                    <a:pt x="106" y="166"/>
                  </a:lnTo>
                  <a:lnTo>
                    <a:pt x="96" y="166"/>
                  </a:lnTo>
                  <a:lnTo>
                    <a:pt x="86" y="162"/>
                  </a:lnTo>
                  <a:lnTo>
                    <a:pt x="78" y="158"/>
                  </a:lnTo>
                  <a:lnTo>
                    <a:pt x="70" y="152"/>
                  </a:lnTo>
                  <a:lnTo>
                    <a:pt x="66" y="146"/>
                  </a:lnTo>
                  <a:lnTo>
                    <a:pt x="62" y="136"/>
                  </a:lnTo>
                  <a:lnTo>
                    <a:pt x="60" y="126"/>
                  </a:lnTo>
                  <a:lnTo>
                    <a:pt x="60" y="114"/>
                  </a:lnTo>
                  <a:lnTo>
                    <a:pt x="60" y="114"/>
                  </a:lnTo>
                  <a:lnTo>
                    <a:pt x="60" y="102"/>
                  </a:lnTo>
                  <a:lnTo>
                    <a:pt x="62" y="92"/>
                  </a:lnTo>
                  <a:lnTo>
                    <a:pt x="66" y="84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70"/>
                  </a:lnTo>
                  <a:lnTo>
                    <a:pt x="86" y="66"/>
                  </a:lnTo>
                  <a:lnTo>
                    <a:pt x="96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18" y="64"/>
                  </a:lnTo>
                  <a:lnTo>
                    <a:pt x="128" y="66"/>
                  </a:lnTo>
                  <a:lnTo>
                    <a:pt x="136" y="70"/>
                  </a:lnTo>
                  <a:lnTo>
                    <a:pt x="142" y="76"/>
                  </a:lnTo>
                  <a:lnTo>
                    <a:pt x="142" y="76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744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  <p15:guide id="2" pos="370">
          <p15:clr>
            <a:srgbClr val="FBAE40"/>
          </p15:clr>
        </p15:guide>
        <p15:guide id="3" pos="731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9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18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03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148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86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30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6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7666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CCC24-3E3D-4F06-AD14-BFA95C6B5487}" type="datetimeFigureOut">
              <a:rPr lang="ko-KR" altLang="en-US" smtClean="0"/>
              <a:t>2026-01-28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6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공통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)</a:t>
              </a:r>
              <a:endParaRPr lang="ko-KR" altLang="en-US" sz="12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31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6813357" y="1882960"/>
            <a:ext cx="4926734" cy="4387035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상단 메뉴에서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e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 도우미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→ ‘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메뉴를 클릭합니다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endParaRPr lang="en-US" altLang="ko-KR" sz="1000" dirty="0">
              <a:solidFill>
                <a:schemeClr val="tx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기본형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기본형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신청 정보를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신청 정보를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등록여부를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정보열람은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회원가입 후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권한신청을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먼저 해야 확인이 가능합니다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0975" indent="-180975">
              <a:lnSpc>
                <a:spcPct val="130000"/>
              </a:lnSpc>
              <a:defRPr/>
            </a:pP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기본형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 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은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조회기간일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때만 조회가 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가능합니다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8" y="2070914"/>
            <a:ext cx="5353690" cy="311410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769454" y="4105904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2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904766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</a:t>
            </a:r>
          </a:p>
        </p:txBody>
      </p:sp>
      <p:sp>
        <p:nvSpPr>
          <p:cNvPr id="2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2536357" y="4114370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5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2689187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</a:t>
            </a:r>
          </a:p>
        </p:txBody>
      </p:sp>
      <p:sp>
        <p:nvSpPr>
          <p:cNvPr id="29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4307826" y="4114370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2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4477589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314429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39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71" y="3952730"/>
            <a:ext cx="6025290" cy="23860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21" y="2112625"/>
            <a:ext cx="3004437" cy="122013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(2)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– 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전략작물직불제 </a:t>
              </a:r>
              <a:r>
                <a:rPr lang="ko-KR" altLang="en-US" sz="1400" b="1" spc="-3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정보열람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(1)</a:t>
              </a:r>
              <a:endParaRPr lang="ko-KR" altLang="en-US" sz="14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19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92774" y="2370588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</a:t>
            </a:r>
          </a:p>
        </p:txBody>
      </p:sp>
      <p:sp>
        <p:nvSpPr>
          <p:cNvPr id="23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7674912" y="1996923"/>
            <a:ext cx="4446179" cy="2257606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을 클릭합니다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endParaRPr lang="en-US" altLang="ko-KR" sz="1000" dirty="0">
              <a:solidFill>
                <a:schemeClr val="tx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정보열람을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위한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수집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이용 동의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정보열람 이력 저장을 위해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휴대본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본인인증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을 진행합니다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로그인이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된 상태는 생략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정보를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열람하는 목적을 선택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6688" y="2128990"/>
            <a:ext cx="2965773" cy="168294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769221" y="2072579"/>
            <a:ext cx="3004437" cy="1324896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3821956" y="2072578"/>
            <a:ext cx="3004437" cy="1739355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4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6415201" y="18083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</a:t>
            </a:r>
          </a:p>
        </p:txBody>
      </p:sp>
      <p:sp>
        <p:nvSpPr>
          <p:cNvPr id="3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807885" y="4948910"/>
            <a:ext cx="5939756" cy="915862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6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92774" y="5260647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354832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39">
            <a:extLst>
              <a:ext uri="{FF2B5EF4-FFF2-40B4-BE49-F238E27FC236}">
                <a16:creationId xmlns:a16="http://schemas.microsoft.com/office/drawing/2014/main" id="{00000000-0008-0000-0400-000006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2871"/>
          <a:stretch/>
        </p:blipFill>
        <p:spPr>
          <a:xfrm>
            <a:off x="3888858" y="2026074"/>
            <a:ext cx="3082284" cy="16934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00000000-0008-0000-0400-00000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214"/>
          <a:stretch/>
        </p:blipFill>
        <p:spPr>
          <a:xfrm>
            <a:off x="662527" y="2017150"/>
            <a:ext cx="3087719" cy="169292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00000000-0008-0000-0400-00000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204"/>
          <a:stretch/>
        </p:blipFill>
        <p:spPr>
          <a:xfrm>
            <a:off x="678316" y="3863340"/>
            <a:ext cx="5413950" cy="241046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(2)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– 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전략작물직불제 </a:t>
              </a:r>
              <a:r>
                <a:rPr lang="ko-KR" altLang="en-US" sz="1400" b="1" spc="-3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정보열람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(2)</a:t>
              </a:r>
              <a:endParaRPr lang="ko-KR" altLang="en-US" sz="14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28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7615913" y="1997988"/>
            <a:ext cx="4234246" cy="2697726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대상을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성명으로 검색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탭을 선택하여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대상정보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성명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지자체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사업년도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입력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⑤ 또는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농지주소로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검색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탭을 선택하여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농지주소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필지번호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사업년도를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입력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⑥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대상정보가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있는 경우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하단의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열람결과에</a:t>
            </a:r>
            <a:b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대상 정보가 조회됩니다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27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382878" y="20729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</a:t>
            </a:r>
          </a:p>
        </p:txBody>
      </p:sp>
      <p:sp>
        <p:nvSpPr>
          <p:cNvPr id="2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667964" y="2369074"/>
            <a:ext cx="3082284" cy="1378238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3889542" y="2369074"/>
            <a:ext cx="3082284" cy="1378238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4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6660748" y="20729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⑤</a:t>
            </a:r>
          </a:p>
        </p:txBody>
      </p:sp>
      <p:sp>
        <p:nvSpPr>
          <p:cNvPr id="3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667963" y="4070234"/>
            <a:ext cx="5424303" cy="1909147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6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11558" y="485741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⑥</a:t>
            </a:r>
          </a:p>
        </p:txBody>
      </p:sp>
    </p:spTree>
    <p:extLst>
      <p:ext uri="{BB962C8B-B14F-4D97-AF65-F5344CB8AC3E}">
        <p14:creationId xmlns:p14="http://schemas.microsoft.com/office/powerpoint/2010/main" val="3584869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239</Words>
  <Application>Microsoft Office PowerPoint</Application>
  <PresentationFormat>와이드스크린</PresentationFormat>
  <Paragraphs>49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KoPub돋움체 Bold</vt:lpstr>
      <vt:lpstr>KoPub돋움체 Medium</vt:lpstr>
      <vt:lpstr>Pretendard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stmcbh</dc:creator>
  <cp:lastModifiedBy>mafra</cp:lastModifiedBy>
  <cp:revision>3</cp:revision>
  <cp:lastPrinted>2026-01-28T00:33:11Z</cp:lastPrinted>
  <dcterms:created xsi:type="dcterms:W3CDTF">2026-01-15T03:34:40Z</dcterms:created>
  <dcterms:modified xsi:type="dcterms:W3CDTF">2026-01-28T06:10:20Z</dcterms:modified>
</cp:coreProperties>
</file>