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1" r:id="rId3"/>
    <p:sldId id="262" r:id="rId4"/>
  </p:sldIdLst>
  <p:sldSz cx="12192000" cy="6858000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C401C-C794-4DDD-AB28-EF7BAFE1B77B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2A217-D0D1-4E02-8AE3-2E50CB8B85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551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3A938-BC98-BB6B-80F3-EEFB492EA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94A9B0F-74E2-9DAE-2B54-D0BFE2B479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0175" y="1343025"/>
            <a:ext cx="6424613" cy="3614738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9B1218E-AC12-56AE-0C6A-9F318CDCC3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AE3890D-E039-4EAB-6745-5935F0FBB4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6B1D6-37A8-4952-9144-176A14B9D26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9787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3A938-BC98-BB6B-80F3-EEFB492EA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94A9B0F-74E2-9DAE-2B54-D0BFE2B479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0175" y="1343025"/>
            <a:ext cx="6424613" cy="3614738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9B1218E-AC12-56AE-0C6A-9F318CDCC3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AE3890D-E039-4EAB-6745-5935F0FBB4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6B1D6-37A8-4952-9144-176A14B9D26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1547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3A938-BC98-BB6B-80F3-EEFB492EA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94A9B0F-74E2-9DAE-2B54-D0BFE2B479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0175" y="1343025"/>
            <a:ext cx="6424613" cy="3614738"/>
          </a:xfrm>
        </p:spPr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9B1218E-AC12-56AE-0C6A-9F318CDCC3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AE3890D-E039-4EAB-6745-5935F0FBB4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6B1D6-37A8-4952-9144-176A14B9D26D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9910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5624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64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688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A4FB4338-9778-7FEE-0CFD-2F82E4853BE2}"/>
              </a:ext>
            </a:extLst>
          </p:cNvPr>
          <p:cNvSpPr txBox="1"/>
          <p:nvPr userDrawn="1"/>
        </p:nvSpPr>
        <p:spPr>
          <a:xfrm>
            <a:off x="728497" y="233763"/>
            <a:ext cx="1717778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ko-KR" altLang="en-US" sz="700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차세대 </a:t>
            </a:r>
            <a:r>
              <a:rPr lang="ko-KR" altLang="en-US" sz="700" spc="-10" dirty="0" err="1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농업농촌통합정보시스템</a:t>
            </a:r>
            <a:r>
              <a:rPr lang="en-US" altLang="ko-KR" sz="700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- </a:t>
            </a:r>
            <a:r>
              <a:rPr lang="ko-KR" altLang="en-US" sz="700" b="1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</a:t>
            </a:r>
            <a:r>
              <a:rPr lang="en-US" altLang="ko-KR" sz="700" b="1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e</a:t>
            </a:r>
            <a:r>
              <a:rPr lang="ko-KR" altLang="en-US" sz="700" b="1" spc="-10" dirty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</a:t>
            </a:r>
            <a:endParaRPr lang="en-US" altLang="ko-KR" sz="700" b="1" spc="-10" dirty="0">
              <a:ln w="3175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pic>
        <p:nvPicPr>
          <p:cNvPr id="49" name="그래픽 48">
            <a:extLst>
              <a:ext uri="{FF2B5EF4-FFF2-40B4-BE49-F238E27FC236}">
                <a16:creationId xmlns:a16="http://schemas.microsoft.com/office/drawing/2014/main" id="{A447738D-5103-FDF9-8175-12C1426BC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40323" y="483944"/>
            <a:ext cx="992349" cy="233912"/>
          </a:xfrm>
          <a:prstGeom prst="rect">
            <a:avLst/>
          </a:prstGeom>
        </p:spPr>
      </p:pic>
      <p:sp>
        <p:nvSpPr>
          <p:cNvPr id="63" name="자유형: 도형 62">
            <a:extLst>
              <a:ext uri="{FF2B5EF4-FFF2-40B4-BE49-F238E27FC236}">
                <a16:creationId xmlns:a16="http://schemas.microsoft.com/office/drawing/2014/main" id="{801A3AEB-793C-E0D6-F881-AD6286C924E4}"/>
              </a:ext>
            </a:extLst>
          </p:cNvPr>
          <p:cNvSpPr/>
          <p:nvPr userDrawn="1"/>
        </p:nvSpPr>
        <p:spPr>
          <a:xfrm>
            <a:off x="1" y="1"/>
            <a:ext cx="273843" cy="476249"/>
          </a:xfrm>
          <a:custGeom>
            <a:avLst/>
            <a:gdLst>
              <a:gd name="connsiteX0" fmla="*/ 0 w 381813"/>
              <a:gd name="connsiteY0" fmla="*/ 0 h 450731"/>
              <a:gd name="connsiteX1" fmla="*/ 378418 w 381813"/>
              <a:gd name="connsiteY1" fmla="*/ 0 h 450731"/>
              <a:gd name="connsiteX2" fmla="*/ 381813 w 381813"/>
              <a:gd name="connsiteY2" fmla="*/ 33676 h 450731"/>
              <a:gd name="connsiteX3" fmla="*/ 45654 w 381813"/>
              <a:gd name="connsiteY3" fmla="*/ 446129 h 450731"/>
              <a:gd name="connsiteX4" fmla="*/ 0 w 381813"/>
              <a:gd name="connsiteY4" fmla="*/ 450731 h 45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13" h="450731">
                <a:moveTo>
                  <a:pt x="0" y="0"/>
                </a:moveTo>
                <a:lnTo>
                  <a:pt x="378418" y="0"/>
                </a:lnTo>
                <a:lnTo>
                  <a:pt x="381813" y="33676"/>
                </a:lnTo>
                <a:cubicBezTo>
                  <a:pt x="381813" y="237127"/>
                  <a:pt x="237500" y="406871"/>
                  <a:pt x="45654" y="446129"/>
                </a:cubicBezTo>
                <a:lnTo>
                  <a:pt x="0" y="4507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5" name="그래픽 15">
            <a:extLst>
              <a:ext uri="{FF2B5EF4-FFF2-40B4-BE49-F238E27FC236}">
                <a16:creationId xmlns:a16="http://schemas.microsoft.com/office/drawing/2014/main" id="{A3EB5A33-D44E-9B47-1B4B-74FC5950AD1F}"/>
              </a:ext>
            </a:extLst>
          </p:cNvPr>
          <p:cNvSpPr/>
          <p:nvPr userDrawn="1"/>
        </p:nvSpPr>
        <p:spPr>
          <a:xfrm>
            <a:off x="0" y="148044"/>
            <a:ext cx="611842" cy="806526"/>
          </a:xfrm>
          <a:custGeom>
            <a:avLst/>
            <a:gdLst>
              <a:gd name="connsiteX0" fmla="*/ 97917 w 202297"/>
              <a:gd name="connsiteY0" fmla="*/ 37052 h 295261"/>
              <a:gd name="connsiteX1" fmla="*/ 0 w 202297"/>
              <a:gd name="connsiteY1" fmla="*/ 0 h 295261"/>
              <a:gd name="connsiteX2" fmla="*/ 0 w 202297"/>
              <a:gd name="connsiteY2" fmla="*/ 281083 h 295261"/>
              <a:gd name="connsiteX3" fmla="*/ 45911 w 202297"/>
              <a:gd name="connsiteY3" fmla="*/ 292608 h 295261"/>
              <a:gd name="connsiteX4" fmla="*/ 199644 w 202297"/>
              <a:gd name="connsiteY4" fmla="*/ 190881 h 295261"/>
              <a:gd name="connsiteX5" fmla="*/ 97917 w 202297"/>
              <a:gd name="connsiteY5" fmla="*/ 37148 h 295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297" h="295261">
                <a:moveTo>
                  <a:pt x="97917" y="37052"/>
                </a:moveTo>
                <a:cubicBezTo>
                  <a:pt x="63056" y="29909"/>
                  <a:pt x="30099" y="17336"/>
                  <a:pt x="0" y="0"/>
                </a:cubicBezTo>
                <a:lnTo>
                  <a:pt x="0" y="281083"/>
                </a:lnTo>
                <a:cubicBezTo>
                  <a:pt x="15050" y="285464"/>
                  <a:pt x="30385" y="289370"/>
                  <a:pt x="45911" y="292608"/>
                </a:cubicBezTo>
                <a:cubicBezTo>
                  <a:pt x="116491" y="306991"/>
                  <a:pt x="185356" y="261461"/>
                  <a:pt x="199644" y="190881"/>
                </a:cubicBezTo>
                <a:cubicBezTo>
                  <a:pt x="214027" y="120301"/>
                  <a:pt x="168497" y="51530"/>
                  <a:pt x="97917" y="37148"/>
                </a:cubicBezTo>
                <a:close/>
              </a:path>
            </a:pathLst>
          </a:custGeom>
          <a:gradFill>
            <a:gsLst>
              <a:gs pos="8000">
                <a:srgbClr val="064AB5"/>
              </a:gs>
              <a:gs pos="92000">
                <a:srgbClr val="197AFB"/>
              </a:gs>
            </a:gsLst>
            <a:lin ang="2700000" scaled="1"/>
          </a:gra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6" name="그래픽 19">
            <a:extLst>
              <a:ext uri="{FF2B5EF4-FFF2-40B4-BE49-F238E27FC236}">
                <a16:creationId xmlns:a16="http://schemas.microsoft.com/office/drawing/2014/main" id="{3F5DB200-58F4-5730-BE77-8B4C050EBF82}"/>
              </a:ext>
            </a:extLst>
          </p:cNvPr>
          <p:cNvSpPr/>
          <p:nvPr userDrawn="1"/>
        </p:nvSpPr>
        <p:spPr>
          <a:xfrm>
            <a:off x="0" y="0"/>
            <a:ext cx="402432" cy="496197"/>
          </a:xfrm>
          <a:custGeom>
            <a:avLst/>
            <a:gdLst>
              <a:gd name="connsiteX0" fmla="*/ 253460 w 253460"/>
              <a:gd name="connsiteY0" fmla="*/ 0 h 312515"/>
              <a:gd name="connsiteX1" fmla="*/ 0 w 253460"/>
              <a:gd name="connsiteY1" fmla="*/ 312515 h 31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3460" h="312515">
                <a:moveTo>
                  <a:pt x="253460" y="0"/>
                </a:moveTo>
                <a:cubicBezTo>
                  <a:pt x="226124" y="141351"/>
                  <a:pt x="129350" y="257842"/>
                  <a:pt x="0" y="312515"/>
                </a:cubicBezTo>
              </a:path>
            </a:pathLst>
          </a:custGeom>
          <a:noFill/>
          <a:ln w="3175" cap="flat">
            <a:solidFill>
              <a:schemeClr val="bg1">
                <a:lumMod val="7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7" name="타원 66">
            <a:extLst>
              <a:ext uri="{FF2B5EF4-FFF2-40B4-BE49-F238E27FC236}">
                <a16:creationId xmlns:a16="http://schemas.microsoft.com/office/drawing/2014/main" id="{C1E059F6-F01F-2D6A-B1D5-0B2154513E10}"/>
              </a:ext>
            </a:extLst>
          </p:cNvPr>
          <p:cNvSpPr/>
          <p:nvPr userDrawn="1"/>
        </p:nvSpPr>
        <p:spPr>
          <a:xfrm>
            <a:off x="515131" y="232305"/>
            <a:ext cx="77037" cy="77037"/>
          </a:xfrm>
          <a:prstGeom prst="ellipse">
            <a:avLst/>
          </a:prstGeom>
          <a:solidFill>
            <a:srgbClr val="F07A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788E96-6C8C-1A6C-1813-89B03924747C}"/>
              </a:ext>
            </a:extLst>
          </p:cNvPr>
          <p:cNvSpPr txBox="1"/>
          <p:nvPr userDrawn="1"/>
        </p:nvSpPr>
        <p:spPr>
          <a:xfrm>
            <a:off x="5943074" y="6466923"/>
            <a:ext cx="305853" cy="2000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fld id="{0A998C80-0FCF-4147-B5E9-CC63C2475D9C}" type="slidenum">
              <a:rPr lang="ko-KR" altLang="en-US" sz="700" spc="-10" smtClean="0">
                <a:ln w="3175">
                  <a:solidFill>
                    <a:schemeClr val="tx1">
                      <a:lumMod val="50000"/>
                      <a:lumOff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‹#›</a:t>
            </a:fld>
            <a:endParaRPr lang="en-US" altLang="ko-KR" sz="700" spc="-10" dirty="0">
              <a:ln w="3175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F22E9B96-7D6B-3409-4DEC-6BC7FC36F1C3}"/>
              </a:ext>
            </a:extLst>
          </p:cNvPr>
          <p:cNvGrpSpPr/>
          <p:nvPr userDrawn="1"/>
        </p:nvGrpSpPr>
        <p:grpSpPr>
          <a:xfrm>
            <a:off x="11258527" y="6484800"/>
            <a:ext cx="749939" cy="108948"/>
            <a:chOff x="23813" y="6881813"/>
            <a:chExt cx="6753225" cy="981075"/>
          </a:xfrm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57CD3038-9C10-D9BA-E285-EDB4B5082A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1263" y="7043738"/>
              <a:ext cx="1682750" cy="657225"/>
            </a:xfrm>
            <a:custGeom>
              <a:avLst/>
              <a:gdLst>
                <a:gd name="T0" fmla="*/ 304 w 1060"/>
                <a:gd name="T1" fmla="*/ 28 h 414"/>
                <a:gd name="T2" fmla="*/ 230 w 1060"/>
                <a:gd name="T3" fmla="*/ 2 h 414"/>
                <a:gd name="T4" fmla="*/ 168 w 1060"/>
                <a:gd name="T5" fmla="*/ 0 h 414"/>
                <a:gd name="T6" fmla="*/ 94 w 1060"/>
                <a:gd name="T7" fmla="*/ 20 h 414"/>
                <a:gd name="T8" fmla="*/ 40 w 1060"/>
                <a:gd name="T9" fmla="*/ 66 h 414"/>
                <a:gd name="T10" fmla="*/ 8 w 1060"/>
                <a:gd name="T11" fmla="*/ 138 h 414"/>
                <a:gd name="T12" fmla="*/ 0 w 1060"/>
                <a:gd name="T13" fmla="*/ 208 h 414"/>
                <a:gd name="T14" fmla="*/ 10 w 1060"/>
                <a:gd name="T15" fmla="*/ 294 h 414"/>
                <a:gd name="T16" fmla="*/ 44 w 1060"/>
                <a:gd name="T17" fmla="*/ 360 h 414"/>
                <a:gd name="T18" fmla="*/ 104 w 1060"/>
                <a:gd name="T19" fmla="*/ 400 h 414"/>
                <a:gd name="T20" fmla="*/ 190 w 1060"/>
                <a:gd name="T21" fmla="*/ 414 h 414"/>
                <a:gd name="T22" fmla="*/ 298 w 1060"/>
                <a:gd name="T23" fmla="*/ 396 h 414"/>
                <a:gd name="T24" fmla="*/ 308 w 1060"/>
                <a:gd name="T25" fmla="*/ 314 h 414"/>
                <a:gd name="T26" fmla="*/ 196 w 1060"/>
                <a:gd name="T27" fmla="*/ 338 h 414"/>
                <a:gd name="T28" fmla="*/ 154 w 1060"/>
                <a:gd name="T29" fmla="*/ 334 h 414"/>
                <a:gd name="T30" fmla="*/ 118 w 1060"/>
                <a:gd name="T31" fmla="*/ 310 h 414"/>
                <a:gd name="T32" fmla="*/ 94 w 1060"/>
                <a:gd name="T33" fmla="*/ 260 h 414"/>
                <a:gd name="T34" fmla="*/ 92 w 1060"/>
                <a:gd name="T35" fmla="*/ 174 h 414"/>
                <a:gd name="T36" fmla="*/ 118 w 1060"/>
                <a:gd name="T37" fmla="*/ 104 h 414"/>
                <a:gd name="T38" fmla="*/ 150 w 1060"/>
                <a:gd name="T39" fmla="*/ 80 h 414"/>
                <a:gd name="T40" fmla="*/ 208 w 1060"/>
                <a:gd name="T41" fmla="*/ 72 h 414"/>
                <a:gd name="T42" fmla="*/ 256 w 1060"/>
                <a:gd name="T43" fmla="*/ 88 h 414"/>
                <a:gd name="T44" fmla="*/ 644 w 1060"/>
                <a:gd name="T45" fmla="*/ 6 h 414"/>
                <a:gd name="T46" fmla="*/ 362 w 1060"/>
                <a:gd name="T47" fmla="*/ 6 h 414"/>
                <a:gd name="T48" fmla="*/ 458 w 1060"/>
                <a:gd name="T49" fmla="*/ 76 h 414"/>
                <a:gd name="T50" fmla="*/ 644 w 1060"/>
                <a:gd name="T51" fmla="*/ 6 h 414"/>
                <a:gd name="T52" fmla="*/ 1024 w 1060"/>
                <a:gd name="T53" fmla="*/ 18 h 414"/>
                <a:gd name="T54" fmla="*/ 920 w 1060"/>
                <a:gd name="T55" fmla="*/ 0 h 414"/>
                <a:gd name="T56" fmla="*/ 850 w 1060"/>
                <a:gd name="T57" fmla="*/ 8 h 414"/>
                <a:gd name="T58" fmla="*/ 802 w 1060"/>
                <a:gd name="T59" fmla="*/ 32 h 414"/>
                <a:gd name="T60" fmla="*/ 772 w 1060"/>
                <a:gd name="T61" fmla="*/ 68 h 414"/>
                <a:gd name="T62" fmla="*/ 764 w 1060"/>
                <a:gd name="T63" fmla="*/ 116 h 414"/>
                <a:gd name="T64" fmla="*/ 780 w 1060"/>
                <a:gd name="T65" fmla="*/ 172 h 414"/>
                <a:gd name="T66" fmla="*/ 838 w 1060"/>
                <a:gd name="T67" fmla="*/ 222 h 414"/>
                <a:gd name="T68" fmla="*/ 926 w 1060"/>
                <a:gd name="T69" fmla="*/ 252 h 414"/>
                <a:gd name="T70" fmla="*/ 954 w 1060"/>
                <a:gd name="T71" fmla="*/ 266 h 414"/>
                <a:gd name="T72" fmla="*/ 970 w 1060"/>
                <a:gd name="T73" fmla="*/ 290 h 414"/>
                <a:gd name="T74" fmla="*/ 968 w 1060"/>
                <a:gd name="T75" fmla="*/ 318 h 414"/>
                <a:gd name="T76" fmla="*/ 934 w 1060"/>
                <a:gd name="T77" fmla="*/ 340 h 414"/>
                <a:gd name="T78" fmla="*/ 874 w 1060"/>
                <a:gd name="T79" fmla="*/ 340 h 414"/>
                <a:gd name="T80" fmla="*/ 758 w 1060"/>
                <a:gd name="T81" fmla="*/ 378 h 414"/>
                <a:gd name="T82" fmla="*/ 808 w 1060"/>
                <a:gd name="T83" fmla="*/ 400 h 414"/>
                <a:gd name="T84" fmla="*/ 902 w 1060"/>
                <a:gd name="T85" fmla="*/ 414 h 414"/>
                <a:gd name="T86" fmla="*/ 968 w 1060"/>
                <a:gd name="T87" fmla="*/ 406 h 414"/>
                <a:gd name="T88" fmla="*/ 1018 w 1060"/>
                <a:gd name="T89" fmla="*/ 382 h 414"/>
                <a:gd name="T90" fmla="*/ 1048 w 1060"/>
                <a:gd name="T91" fmla="*/ 344 h 414"/>
                <a:gd name="T92" fmla="*/ 1060 w 1060"/>
                <a:gd name="T93" fmla="*/ 296 h 414"/>
                <a:gd name="T94" fmla="*/ 1046 w 1060"/>
                <a:gd name="T95" fmla="*/ 238 h 414"/>
                <a:gd name="T96" fmla="*/ 1000 w 1060"/>
                <a:gd name="T97" fmla="*/ 196 h 414"/>
                <a:gd name="T98" fmla="*/ 928 w 1060"/>
                <a:gd name="T99" fmla="*/ 170 h 414"/>
                <a:gd name="T100" fmla="*/ 870 w 1060"/>
                <a:gd name="T101" fmla="*/ 148 h 414"/>
                <a:gd name="T102" fmla="*/ 850 w 1060"/>
                <a:gd name="T103" fmla="*/ 112 h 414"/>
                <a:gd name="T104" fmla="*/ 858 w 1060"/>
                <a:gd name="T105" fmla="*/ 86 h 414"/>
                <a:gd name="T106" fmla="*/ 902 w 1060"/>
                <a:gd name="T107" fmla="*/ 68 h 414"/>
                <a:gd name="T108" fmla="*/ 978 w 1060"/>
                <a:gd name="T109" fmla="*/ 7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60" h="414">
                  <a:moveTo>
                    <a:pt x="334" y="54"/>
                  </a:moveTo>
                  <a:lnTo>
                    <a:pt x="334" y="54"/>
                  </a:lnTo>
                  <a:lnTo>
                    <a:pt x="320" y="40"/>
                  </a:lnTo>
                  <a:lnTo>
                    <a:pt x="304" y="28"/>
                  </a:lnTo>
                  <a:lnTo>
                    <a:pt x="286" y="20"/>
                  </a:lnTo>
                  <a:lnTo>
                    <a:pt x="268" y="12"/>
                  </a:lnTo>
                  <a:lnTo>
                    <a:pt x="250" y="6"/>
                  </a:lnTo>
                  <a:lnTo>
                    <a:pt x="230" y="2"/>
                  </a:lnTo>
                  <a:lnTo>
                    <a:pt x="21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68" y="0"/>
                  </a:lnTo>
                  <a:lnTo>
                    <a:pt x="148" y="4"/>
                  </a:lnTo>
                  <a:lnTo>
                    <a:pt x="128" y="8"/>
                  </a:lnTo>
                  <a:lnTo>
                    <a:pt x="110" y="14"/>
                  </a:lnTo>
                  <a:lnTo>
                    <a:pt x="94" y="20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0" y="52"/>
                  </a:lnTo>
                  <a:lnTo>
                    <a:pt x="40" y="66"/>
                  </a:lnTo>
                  <a:lnTo>
                    <a:pt x="28" y="82"/>
                  </a:lnTo>
                  <a:lnTo>
                    <a:pt x="20" y="98"/>
                  </a:lnTo>
                  <a:lnTo>
                    <a:pt x="12" y="118"/>
                  </a:lnTo>
                  <a:lnTo>
                    <a:pt x="8" y="138"/>
                  </a:lnTo>
                  <a:lnTo>
                    <a:pt x="4" y="160"/>
                  </a:lnTo>
                  <a:lnTo>
                    <a:pt x="0" y="182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32"/>
                  </a:lnTo>
                  <a:lnTo>
                    <a:pt x="2" y="254"/>
                  </a:lnTo>
                  <a:lnTo>
                    <a:pt x="6" y="274"/>
                  </a:lnTo>
                  <a:lnTo>
                    <a:pt x="10" y="294"/>
                  </a:lnTo>
                  <a:lnTo>
                    <a:pt x="16" y="314"/>
                  </a:lnTo>
                  <a:lnTo>
                    <a:pt x="24" y="330"/>
                  </a:lnTo>
                  <a:lnTo>
                    <a:pt x="34" y="346"/>
                  </a:lnTo>
                  <a:lnTo>
                    <a:pt x="44" y="360"/>
                  </a:lnTo>
                  <a:lnTo>
                    <a:pt x="56" y="372"/>
                  </a:lnTo>
                  <a:lnTo>
                    <a:pt x="70" y="384"/>
                  </a:lnTo>
                  <a:lnTo>
                    <a:pt x="86" y="394"/>
                  </a:lnTo>
                  <a:lnTo>
                    <a:pt x="104" y="400"/>
                  </a:lnTo>
                  <a:lnTo>
                    <a:pt x="122" y="406"/>
                  </a:lnTo>
                  <a:lnTo>
                    <a:pt x="142" y="412"/>
                  </a:lnTo>
                  <a:lnTo>
                    <a:pt x="166" y="414"/>
                  </a:lnTo>
                  <a:lnTo>
                    <a:pt x="190" y="414"/>
                  </a:lnTo>
                  <a:lnTo>
                    <a:pt x="190" y="414"/>
                  </a:lnTo>
                  <a:lnTo>
                    <a:pt x="228" y="412"/>
                  </a:lnTo>
                  <a:lnTo>
                    <a:pt x="264" y="406"/>
                  </a:lnTo>
                  <a:lnTo>
                    <a:pt x="298" y="396"/>
                  </a:lnTo>
                  <a:lnTo>
                    <a:pt x="314" y="390"/>
                  </a:lnTo>
                  <a:lnTo>
                    <a:pt x="328" y="382"/>
                  </a:lnTo>
                  <a:lnTo>
                    <a:pt x="308" y="314"/>
                  </a:lnTo>
                  <a:lnTo>
                    <a:pt x="308" y="314"/>
                  </a:lnTo>
                  <a:lnTo>
                    <a:pt x="284" y="324"/>
                  </a:lnTo>
                  <a:lnTo>
                    <a:pt x="256" y="332"/>
                  </a:lnTo>
                  <a:lnTo>
                    <a:pt x="226" y="338"/>
                  </a:lnTo>
                  <a:lnTo>
                    <a:pt x="196" y="338"/>
                  </a:lnTo>
                  <a:lnTo>
                    <a:pt x="196" y="338"/>
                  </a:lnTo>
                  <a:lnTo>
                    <a:pt x="180" y="338"/>
                  </a:lnTo>
                  <a:lnTo>
                    <a:pt x="166" y="336"/>
                  </a:lnTo>
                  <a:lnTo>
                    <a:pt x="154" y="334"/>
                  </a:lnTo>
                  <a:lnTo>
                    <a:pt x="144" y="330"/>
                  </a:lnTo>
                  <a:lnTo>
                    <a:pt x="134" y="324"/>
                  </a:lnTo>
                  <a:lnTo>
                    <a:pt x="124" y="318"/>
                  </a:lnTo>
                  <a:lnTo>
                    <a:pt x="118" y="310"/>
                  </a:lnTo>
                  <a:lnTo>
                    <a:pt x="110" y="302"/>
                  </a:lnTo>
                  <a:lnTo>
                    <a:pt x="106" y="292"/>
                  </a:lnTo>
                  <a:lnTo>
                    <a:pt x="100" y="282"/>
                  </a:lnTo>
                  <a:lnTo>
                    <a:pt x="94" y="260"/>
                  </a:lnTo>
                  <a:lnTo>
                    <a:pt x="90" y="234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2" y="174"/>
                  </a:lnTo>
                  <a:lnTo>
                    <a:pt x="96" y="146"/>
                  </a:lnTo>
                  <a:lnTo>
                    <a:pt x="106" y="124"/>
                  </a:lnTo>
                  <a:lnTo>
                    <a:pt x="112" y="114"/>
                  </a:lnTo>
                  <a:lnTo>
                    <a:pt x="118" y="104"/>
                  </a:lnTo>
                  <a:lnTo>
                    <a:pt x="124" y="96"/>
                  </a:lnTo>
                  <a:lnTo>
                    <a:pt x="132" y="90"/>
                  </a:lnTo>
                  <a:lnTo>
                    <a:pt x="142" y="84"/>
                  </a:lnTo>
                  <a:lnTo>
                    <a:pt x="150" y="80"/>
                  </a:lnTo>
                  <a:lnTo>
                    <a:pt x="172" y="72"/>
                  </a:lnTo>
                  <a:lnTo>
                    <a:pt x="194" y="70"/>
                  </a:lnTo>
                  <a:lnTo>
                    <a:pt x="194" y="70"/>
                  </a:lnTo>
                  <a:lnTo>
                    <a:pt x="208" y="72"/>
                  </a:lnTo>
                  <a:lnTo>
                    <a:pt x="222" y="74"/>
                  </a:lnTo>
                  <a:lnTo>
                    <a:pt x="234" y="78"/>
                  </a:lnTo>
                  <a:lnTo>
                    <a:pt x="246" y="82"/>
                  </a:lnTo>
                  <a:lnTo>
                    <a:pt x="256" y="88"/>
                  </a:lnTo>
                  <a:lnTo>
                    <a:pt x="266" y="94"/>
                  </a:lnTo>
                  <a:lnTo>
                    <a:pt x="284" y="110"/>
                  </a:lnTo>
                  <a:lnTo>
                    <a:pt x="334" y="54"/>
                  </a:lnTo>
                  <a:close/>
                  <a:moveTo>
                    <a:pt x="644" y="6"/>
                  </a:moveTo>
                  <a:lnTo>
                    <a:pt x="644" y="334"/>
                  </a:lnTo>
                  <a:lnTo>
                    <a:pt x="634" y="334"/>
                  </a:lnTo>
                  <a:lnTo>
                    <a:pt x="518" y="6"/>
                  </a:lnTo>
                  <a:lnTo>
                    <a:pt x="362" y="6"/>
                  </a:lnTo>
                  <a:lnTo>
                    <a:pt x="362" y="408"/>
                  </a:lnTo>
                  <a:lnTo>
                    <a:pt x="446" y="408"/>
                  </a:lnTo>
                  <a:lnTo>
                    <a:pt x="446" y="76"/>
                  </a:lnTo>
                  <a:lnTo>
                    <a:pt x="458" y="76"/>
                  </a:lnTo>
                  <a:lnTo>
                    <a:pt x="572" y="408"/>
                  </a:lnTo>
                  <a:lnTo>
                    <a:pt x="728" y="408"/>
                  </a:lnTo>
                  <a:lnTo>
                    <a:pt x="728" y="6"/>
                  </a:lnTo>
                  <a:lnTo>
                    <a:pt x="644" y="6"/>
                  </a:lnTo>
                  <a:close/>
                  <a:moveTo>
                    <a:pt x="1056" y="32"/>
                  </a:moveTo>
                  <a:lnTo>
                    <a:pt x="1056" y="32"/>
                  </a:lnTo>
                  <a:lnTo>
                    <a:pt x="1040" y="24"/>
                  </a:lnTo>
                  <a:lnTo>
                    <a:pt x="1024" y="18"/>
                  </a:lnTo>
                  <a:lnTo>
                    <a:pt x="1006" y="12"/>
                  </a:lnTo>
                  <a:lnTo>
                    <a:pt x="988" y="8"/>
                  </a:lnTo>
                  <a:lnTo>
                    <a:pt x="952" y="2"/>
                  </a:lnTo>
                  <a:lnTo>
                    <a:pt x="920" y="0"/>
                  </a:lnTo>
                  <a:lnTo>
                    <a:pt x="920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8"/>
                  </a:lnTo>
                  <a:lnTo>
                    <a:pt x="836" y="14"/>
                  </a:lnTo>
                  <a:lnTo>
                    <a:pt x="824" y="18"/>
                  </a:lnTo>
                  <a:lnTo>
                    <a:pt x="812" y="24"/>
                  </a:lnTo>
                  <a:lnTo>
                    <a:pt x="802" y="32"/>
                  </a:lnTo>
                  <a:lnTo>
                    <a:pt x="792" y="40"/>
                  </a:lnTo>
                  <a:lnTo>
                    <a:pt x="784" y="50"/>
                  </a:lnTo>
                  <a:lnTo>
                    <a:pt x="778" y="58"/>
                  </a:lnTo>
                  <a:lnTo>
                    <a:pt x="772" y="68"/>
                  </a:lnTo>
                  <a:lnTo>
                    <a:pt x="768" y="80"/>
                  </a:lnTo>
                  <a:lnTo>
                    <a:pt x="766" y="92"/>
                  </a:lnTo>
                  <a:lnTo>
                    <a:pt x="764" y="104"/>
                  </a:lnTo>
                  <a:lnTo>
                    <a:pt x="764" y="116"/>
                  </a:lnTo>
                  <a:lnTo>
                    <a:pt x="764" y="116"/>
                  </a:lnTo>
                  <a:lnTo>
                    <a:pt x="766" y="136"/>
                  </a:lnTo>
                  <a:lnTo>
                    <a:pt x="772" y="156"/>
                  </a:lnTo>
                  <a:lnTo>
                    <a:pt x="780" y="172"/>
                  </a:lnTo>
                  <a:lnTo>
                    <a:pt x="792" y="188"/>
                  </a:lnTo>
                  <a:lnTo>
                    <a:pt x="806" y="200"/>
                  </a:lnTo>
                  <a:lnTo>
                    <a:pt x="822" y="212"/>
                  </a:lnTo>
                  <a:lnTo>
                    <a:pt x="838" y="222"/>
                  </a:lnTo>
                  <a:lnTo>
                    <a:pt x="856" y="228"/>
                  </a:lnTo>
                  <a:lnTo>
                    <a:pt x="856" y="228"/>
                  </a:lnTo>
                  <a:lnTo>
                    <a:pt x="892" y="242"/>
                  </a:lnTo>
                  <a:lnTo>
                    <a:pt x="926" y="252"/>
                  </a:lnTo>
                  <a:lnTo>
                    <a:pt x="926" y="252"/>
                  </a:lnTo>
                  <a:lnTo>
                    <a:pt x="938" y="256"/>
                  </a:lnTo>
                  <a:lnTo>
                    <a:pt x="948" y="260"/>
                  </a:lnTo>
                  <a:lnTo>
                    <a:pt x="954" y="266"/>
                  </a:lnTo>
                  <a:lnTo>
                    <a:pt x="962" y="270"/>
                  </a:lnTo>
                  <a:lnTo>
                    <a:pt x="966" y="276"/>
                  </a:lnTo>
                  <a:lnTo>
                    <a:pt x="968" y="284"/>
                  </a:lnTo>
                  <a:lnTo>
                    <a:pt x="970" y="290"/>
                  </a:lnTo>
                  <a:lnTo>
                    <a:pt x="972" y="298"/>
                  </a:lnTo>
                  <a:lnTo>
                    <a:pt x="972" y="298"/>
                  </a:lnTo>
                  <a:lnTo>
                    <a:pt x="970" y="308"/>
                  </a:lnTo>
                  <a:lnTo>
                    <a:pt x="968" y="318"/>
                  </a:lnTo>
                  <a:lnTo>
                    <a:pt x="962" y="326"/>
                  </a:lnTo>
                  <a:lnTo>
                    <a:pt x="956" y="332"/>
                  </a:lnTo>
                  <a:lnTo>
                    <a:pt x="946" y="336"/>
                  </a:lnTo>
                  <a:lnTo>
                    <a:pt x="934" y="340"/>
                  </a:lnTo>
                  <a:lnTo>
                    <a:pt x="918" y="342"/>
                  </a:lnTo>
                  <a:lnTo>
                    <a:pt x="900" y="344"/>
                  </a:lnTo>
                  <a:lnTo>
                    <a:pt x="900" y="344"/>
                  </a:lnTo>
                  <a:lnTo>
                    <a:pt x="874" y="340"/>
                  </a:lnTo>
                  <a:lnTo>
                    <a:pt x="844" y="334"/>
                  </a:lnTo>
                  <a:lnTo>
                    <a:pt x="814" y="324"/>
                  </a:lnTo>
                  <a:lnTo>
                    <a:pt x="788" y="310"/>
                  </a:lnTo>
                  <a:lnTo>
                    <a:pt x="758" y="378"/>
                  </a:lnTo>
                  <a:lnTo>
                    <a:pt x="758" y="378"/>
                  </a:lnTo>
                  <a:lnTo>
                    <a:pt x="774" y="386"/>
                  </a:lnTo>
                  <a:lnTo>
                    <a:pt x="790" y="394"/>
                  </a:lnTo>
                  <a:lnTo>
                    <a:pt x="808" y="400"/>
                  </a:lnTo>
                  <a:lnTo>
                    <a:pt x="828" y="406"/>
                  </a:lnTo>
                  <a:lnTo>
                    <a:pt x="866" y="412"/>
                  </a:lnTo>
                  <a:lnTo>
                    <a:pt x="902" y="414"/>
                  </a:lnTo>
                  <a:lnTo>
                    <a:pt x="902" y="414"/>
                  </a:lnTo>
                  <a:lnTo>
                    <a:pt x="920" y="414"/>
                  </a:lnTo>
                  <a:lnTo>
                    <a:pt x="936" y="412"/>
                  </a:lnTo>
                  <a:lnTo>
                    <a:pt x="954" y="410"/>
                  </a:lnTo>
                  <a:lnTo>
                    <a:pt x="968" y="406"/>
                  </a:lnTo>
                  <a:lnTo>
                    <a:pt x="982" y="402"/>
                  </a:lnTo>
                  <a:lnTo>
                    <a:pt x="996" y="396"/>
                  </a:lnTo>
                  <a:lnTo>
                    <a:pt x="1008" y="388"/>
                  </a:lnTo>
                  <a:lnTo>
                    <a:pt x="1018" y="382"/>
                  </a:lnTo>
                  <a:lnTo>
                    <a:pt x="1028" y="372"/>
                  </a:lnTo>
                  <a:lnTo>
                    <a:pt x="1036" y="364"/>
                  </a:lnTo>
                  <a:lnTo>
                    <a:pt x="1044" y="354"/>
                  </a:lnTo>
                  <a:lnTo>
                    <a:pt x="1048" y="344"/>
                  </a:lnTo>
                  <a:lnTo>
                    <a:pt x="1054" y="332"/>
                  </a:lnTo>
                  <a:lnTo>
                    <a:pt x="1056" y="320"/>
                  </a:lnTo>
                  <a:lnTo>
                    <a:pt x="1058" y="308"/>
                  </a:lnTo>
                  <a:lnTo>
                    <a:pt x="1060" y="296"/>
                  </a:lnTo>
                  <a:lnTo>
                    <a:pt x="1060" y="296"/>
                  </a:lnTo>
                  <a:lnTo>
                    <a:pt x="1058" y="272"/>
                  </a:lnTo>
                  <a:lnTo>
                    <a:pt x="1054" y="254"/>
                  </a:lnTo>
                  <a:lnTo>
                    <a:pt x="1046" y="238"/>
                  </a:lnTo>
                  <a:lnTo>
                    <a:pt x="1038" y="224"/>
                  </a:lnTo>
                  <a:lnTo>
                    <a:pt x="1026" y="214"/>
                  </a:lnTo>
                  <a:lnTo>
                    <a:pt x="1014" y="204"/>
                  </a:lnTo>
                  <a:lnTo>
                    <a:pt x="1000" y="196"/>
                  </a:lnTo>
                  <a:lnTo>
                    <a:pt x="986" y="190"/>
                  </a:lnTo>
                  <a:lnTo>
                    <a:pt x="986" y="190"/>
                  </a:lnTo>
                  <a:lnTo>
                    <a:pt x="956" y="180"/>
                  </a:lnTo>
                  <a:lnTo>
                    <a:pt x="928" y="170"/>
                  </a:lnTo>
                  <a:lnTo>
                    <a:pt x="928" y="170"/>
                  </a:lnTo>
                  <a:lnTo>
                    <a:pt x="894" y="160"/>
                  </a:lnTo>
                  <a:lnTo>
                    <a:pt x="882" y="154"/>
                  </a:lnTo>
                  <a:lnTo>
                    <a:pt x="870" y="148"/>
                  </a:lnTo>
                  <a:lnTo>
                    <a:pt x="862" y="140"/>
                  </a:lnTo>
                  <a:lnTo>
                    <a:pt x="856" y="132"/>
                  </a:lnTo>
                  <a:lnTo>
                    <a:pt x="852" y="122"/>
                  </a:lnTo>
                  <a:lnTo>
                    <a:pt x="850" y="112"/>
                  </a:lnTo>
                  <a:lnTo>
                    <a:pt x="850" y="112"/>
                  </a:lnTo>
                  <a:lnTo>
                    <a:pt x="852" y="102"/>
                  </a:lnTo>
                  <a:lnTo>
                    <a:pt x="854" y="94"/>
                  </a:lnTo>
                  <a:lnTo>
                    <a:pt x="858" y="86"/>
                  </a:lnTo>
                  <a:lnTo>
                    <a:pt x="866" y="80"/>
                  </a:lnTo>
                  <a:lnTo>
                    <a:pt x="874" y="76"/>
                  </a:lnTo>
                  <a:lnTo>
                    <a:pt x="888" y="72"/>
                  </a:lnTo>
                  <a:lnTo>
                    <a:pt x="902" y="68"/>
                  </a:lnTo>
                  <a:lnTo>
                    <a:pt x="922" y="68"/>
                  </a:lnTo>
                  <a:lnTo>
                    <a:pt x="922" y="68"/>
                  </a:lnTo>
                  <a:lnTo>
                    <a:pt x="950" y="70"/>
                  </a:lnTo>
                  <a:lnTo>
                    <a:pt x="978" y="76"/>
                  </a:lnTo>
                  <a:lnTo>
                    <a:pt x="1004" y="86"/>
                  </a:lnTo>
                  <a:lnTo>
                    <a:pt x="1026" y="96"/>
                  </a:lnTo>
                  <a:lnTo>
                    <a:pt x="1056" y="32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364DAA8-FB67-400B-7089-09504CDE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6881813"/>
              <a:ext cx="981075" cy="981075"/>
            </a:xfrm>
            <a:custGeom>
              <a:avLst/>
              <a:gdLst>
                <a:gd name="T0" fmla="*/ 308 w 618"/>
                <a:gd name="T1" fmla="*/ 618 h 618"/>
                <a:gd name="T2" fmla="*/ 372 w 618"/>
                <a:gd name="T3" fmla="*/ 612 h 618"/>
                <a:gd name="T4" fmla="*/ 430 w 618"/>
                <a:gd name="T5" fmla="*/ 594 h 618"/>
                <a:gd name="T6" fmla="*/ 482 w 618"/>
                <a:gd name="T7" fmla="*/ 566 h 618"/>
                <a:gd name="T8" fmla="*/ 528 w 618"/>
                <a:gd name="T9" fmla="*/ 528 h 618"/>
                <a:gd name="T10" fmla="*/ 564 w 618"/>
                <a:gd name="T11" fmla="*/ 482 h 618"/>
                <a:gd name="T12" fmla="*/ 594 w 618"/>
                <a:gd name="T13" fmla="*/ 430 h 618"/>
                <a:gd name="T14" fmla="*/ 612 w 618"/>
                <a:gd name="T15" fmla="*/ 372 h 618"/>
                <a:gd name="T16" fmla="*/ 618 w 618"/>
                <a:gd name="T17" fmla="*/ 310 h 618"/>
                <a:gd name="T18" fmla="*/ 616 w 618"/>
                <a:gd name="T19" fmla="*/ 278 h 618"/>
                <a:gd name="T20" fmla="*/ 604 w 618"/>
                <a:gd name="T21" fmla="*/ 218 h 618"/>
                <a:gd name="T22" fmla="*/ 580 w 618"/>
                <a:gd name="T23" fmla="*/ 162 h 618"/>
                <a:gd name="T24" fmla="*/ 548 w 618"/>
                <a:gd name="T25" fmla="*/ 112 h 618"/>
                <a:gd name="T26" fmla="*/ 506 w 618"/>
                <a:gd name="T27" fmla="*/ 70 h 618"/>
                <a:gd name="T28" fmla="*/ 456 w 618"/>
                <a:gd name="T29" fmla="*/ 38 h 618"/>
                <a:gd name="T30" fmla="*/ 400 w 618"/>
                <a:gd name="T31" fmla="*/ 14 h 618"/>
                <a:gd name="T32" fmla="*/ 340 w 618"/>
                <a:gd name="T33" fmla="*/ 2 h 618"/>
                <a:gd name="T34" fmla="*/ 308 w 618"/>
                <a:gd name="T35" fmla="*/ 0 h 618"/>
                <a:gd name="T36" fmla="*/ 246 w 618"/>
                <a:gd name="T37" fmla="*/ 6 h 618"/>
                <a:gd name="T38" fmla="*/ 188 w 618"/>
                <a:gd name="T39" fmla="*/ 24 h 618"/>
                <a:gd name="T40" fmla="*/ 136 w 618"/>
                <a:gd name="T41" fmla="*/ 52 h 618"/>
                <a:gd name="T42" fmla="*/ 90 w 618"/>
                <a:gd name="T43" fmla="*/ 90 h 618"/>
                <a:gd name="T44" fmla="*/ 52 w 618"/>
                <a:gd name="T45" fmla="*/ 136 h 618"/>
                <a:gd name="T46" fmla="*/ 24 w 618"/>
                <a:gd name="T47" fmla="*/ 188 h 618"/>
                <a:gd name="T48" fmla="*/ 6 w 618"/>
                <a:gd name="T49" fmla="*/ 246 h 618"/>
                <a:gd name="T50" fmla="*/ 0 w 618"/>
                <a:gd name="T51" fmla="*/ 310 h 618"/>
                <a:gd name="T52" fmla="*/ 2 w 618"/>
                <a:gd name="T53" fmla="*/ 340 h 618"/>
                <a:gd name="T54" fmla="*/ 14 w 618"/>
                <a:gd name="T55" fmla="*/ 400 h 618"/>
                <a:gd name="T56" fmla="*/ 38 w 618"/>
                <a:gd name="T57" fmla="*/ 456 h 618"/>
                <a:gd name="T58" fmla="*/ 70 w 618"/>
                <a:gd name="T59" fmla="*/ 506 h 618"/>
                <a:gd name="T60" fmla="*/ 112 w 618"/>
                <a:gd name="T61" fmla="*/ 548 h 618"/>
                <a:gd name="T62" fmla="*/ 162 w 618"/>
                <a:gd name="T63" fmla="*/ 580 h 618"/>
                <a:gd name="T64" fmla="*/ 216 w 618"/>
                <a:gd name="T65" fmla="*/ 604 h 618"/>
                <a:gd name="T66" fmla="*/ 278 w 618"/>
                <a:gd name="T67" fmla="*/ 61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8" h="618">
                  <a:moveTo>
                    <a:pt x="308" y="618"/>
                  </a:moveTo>
                  <a:lnTo>
                    <a:pt x="308" y="618"/>
                  </a:lnTo>
                  <a:lnTo>
                    <a:pt x="340" y="616"/>
                  </a:lnTo>
                  <a:lnTo>
                    <a:pt x="372" y="612"/>
                  </a:lnTo>
                  <a:lnTo>
                    <a:pt x="400" y="604"/>
                  </a:lnTo>
                  <a:lnTo>
                    <a:pt x="430" y="594"/>
                  </a:lnTo>
                  <a:lnTo>
                    <a:pt x="456" y="580"/>
                  </a:lnTo>
                  <a:lnTo>
                    <a:pt x="482" y="566"/>
                  </a:lnTo>
                  <a:lnTo>
                    <a:pt x="506" y="548"/>
                  </a:lnTo>
                  <a:lnTo>
                    <a:pt x="528" y="528"/>
                  </a:lnTo>
                  <a:lnTo>
                    <a:pt x="548" y="506"/>
                  </a:lnTo>
                  <a:lnTo>
                    <a:pt x="564" y="482"/>
                  </a:lnTo>
                  <a:lnTo>
                    <a:pt x="580" y="456"/>
                  </a:lnTo>
                  <a:lnTo>
                    <a:pt x="594" y="430"/>
                  </a:lnTo>
                  <a:lnTo>
                    <a:pt x="604" y="400"/>
                  </a:lnTo>
                  <a:lnTo>
                    <a:pt x="612" y="372"/>
                  </a:lnTo>
                  <a:lnTo>
                    <a:pt x="616" y="34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6" y="278"/>
                  </a:lnTo>
                  <a:lnTo>
                    <a:pt x="612" y="246"/>
                  </a:lnTo>
                  <a:lnTo>
                    <a:pt x="604" y="218"/>
                  </a:lnTo>
                  <a:lnTo>
                    <a:pt x="594" y="188"/>
                  </a:lnTo>
                  <a:lnTo>
                    <a:pt x="580" y="162"/>
                  </a:lnTo>
                  <a:lnTo>
                    <a:pt x="564" y="136"/>
                  </a:lnTo>
                  <a:lnTo>
                    <a:pt x="548" y="112"/>
                  </a:lnTo>
                  <a:lnTo>
                    <a:pt x="528" y="90"/>
                  </a:lnTo>
                  <a:lnTo>
                    <a:pt x="506" y="70"/>
                  </a:lnTo>
                  <a:lnTo>
                    <a:pt x="482" y="52"/>
                  </a:lnTo>
                  <a:lnTo>
                    <a:pt x="456" y="38"/>
                  </a:lnTo>
                  <a:lnTo>
                    <a:pt x="430" y="24"/>
                  </a:lnTo>
                  <a:lnTo>
                    <a:pt x="400" y="14"/>
                  </a:lnTo>
                  <a:lnTo>
                    <a:pt x="372" y="6"/>
                  </a:lnTo>
                  <a:lnTo>
                    <a:pt x="340" y="2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8" y="2"/>
                  </a:lnTo>
                  <a:lnTo>
                    <a:pt x="246" y="6"/>
                  </a:lnTo>
                  <a:lnTo>
                    <a:pt x="216" y="14"/>
                  </a:lnTo>
                  <a:lnTo>
                    <a:pt x="188" y="24"/>
                  </a:lnTo>
                  <a:lnTo>
                    <a:pt x="162" y="38"/>
                  </a:lnTo>
                  <a:lnTo>
                    <a:pt x="136" y="52"/>
                  </a:lnTo>
                  <a:lnTo>
                    <a:pt x="112" y="70"/>
                  </a:lnTo>
                  <a:lnTo>
                    <a:pt x="90" y="90"/>
                  </a:lnTo>
                  <a:lnTo>
                    <a:pt x="70" y="112"/>
                  </a:lnTo>
                  <a:lnTo>
                    <a:pt x="52" y="136"/>
                  </a:lnTo>
                  <a:lnTo>
                    <a:pt x="38" y="162"/>
                  </a:lnTo>
                  <a:lnTo>
                    <a:pt x="24" y="188"/>
                  </a:lnTo>
                  <a:lnTo>
                    <a:pt x="14" y="218"/>
                  </a:lnTo>
                  <a:lnTo>
                    <a:pt x="6" y="246"/>
                  </a:lnTo>
                  <a:lnTo>
                    <a:pt x="2" y="278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0"/>
                  </a:lnTo>
                  <a:lnTo>
                    <a:pt x="6" y="372"/>
                  </a:lnTo>
                  <a:lnTo>
                    <a:pt x="14" y="400"/>
                  </a:lnTo>
                  <a:lnTo>
                    <a:pt x="24" y="430"/>
                  </a:lnTo>
                  <a:lnTo>
                    <a:pt x="38" y="456"/>
                  </a:lnTo>
                  <a:lnTo>
                    <a:pt x="52" y="482"/>
                  </a:lnTo>
                  <a:lnTo>
                    <a:pt x="70" y="506"/>
                  </a:lnTo>
                  <a:lnTo>
                    <a:pt x="90" y="528"/>
                  </a:lnTo>
                  <a:lnTo>
                    <a:pt x="112" y="548"/>
                  </a:lnTo>
                  <a:lnTo>
                    <a:pt x="136" y="566"/>
                  </a:lnTo>
                  <a:lnTo>
                    <a:pt x="162" y="580"/>
                  </a:lnTo>
                  <a:lnTo>
                    <a:pt x="188" y="594"/>
                  </a:lnTo>
                  <a:lnTo>
                    <a:pt x="216" y="604"/>
                  </a:lnTo>
                  <a:lnTo>
                    <a:pt x="246" y="612"/>
                  </a:lnTo>
                  <a:lnTo>
                    <a:pt x="278" y="616"/>
                  </a:lnTo>
                  <a:lnTo>
                    <a:pt x="308" y="618"/>
                  </a:lnTo>
                  <a:close/>
                </a:path>
              </a:pathLst>
            </a:custGeom>
            <a:solidFill>
              <a:srgbClr val="C00C3F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1A05C5D6-65CA-C992-F92D-8CB03DC18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6881813"/>
              <a:ext cx="981075" cy="981075"/>
            </a:xfrm>
            <a:custGeom>
              <a:avLst/>
              <a:gdLst>
                <a:gd name="T0" fmla="*/ 308 w 618"/>
                <a:gd name="T1" fmla="*/ 618 h 618"/>
                <a:gd name="T2" fmla="*/ 372 w 618"/>
                <a:gd name="T3" fmla="*/ 612 h 618"/>
                <a:gd name="T4" fmla="*/ 430 w 618"/>
                <a:gd name="T5" fmla="*/ 594 h 618"/>
                <a:gd name="T6" fmla="*/ 482 w 618"/>
                <a:gd name="T7" fmla="*/ 566 h 618"/>
                <a:gd name="T8" fmla="*/ 528 w 618"/>
                <a:gd name="T9" fmla="*/ 528 h 618"/>
                <a:gd name="T10" fmla="*/ 564 w 618"/>
                <a:gd name="T11" fmla="*/ 482 h 618"/>
                <a:gd name="T12" fmla="*/ 594 w 618"/>
                <a:gd name="T13" fmla="*/ 430 h 618"/>
                <a:gd name="T14" fmla="*/ 612 w 618"/>
                <a:gd name="T15" fmla="*/ 372 h 618"/>
                <a:gd name="T16" fmla="*/ 618 w 618"/>
                <a:gd name="T17" fmla="*/ 310 h 618"/>
                <a:gd name="T18" fmla="*/ 616 w 618"/>
                <a:gd name="T19" fmla="*/ 278 h 618"/>
                <a:gd name="T20" fmla="*/ 604 w 618"/>
                <a:gd name="T21" fmla="*/ 218 h 618"/>
                <a:gd name="T22" fmla="*/ 580 w 618"/>
                <a:gd name="T23" fmla="*/ 162 h 618"/>
                <a:gd name="T24" fmla="*/ 548 w 618"/>
                <a:gd name="T25" fmla="*/ 112 h 618"/>
                <a:gd name="T26" fmla="*/ 506 w 618"/>
                <a:gd name="T27" fmla="*/ 70 h 618"/>
                <a:gd name="T28" fmla="*/ 456 w 618"/>
                <a:gd name="T29" fmla="*/ 38 h 618"/>
                <a:gd name="T30" fmla="*/ 400 w 618"/>
                <a:gd name="T31" fmla="*/ 14 h 618"/>
                <a:gd name="T32" fmla="*/ 340 w 618"/>
                <a:gd name="T33" fmla="*/ 2 h 618"/>
                <a:gd name="T34" fmla="*/ 308 w 618"/>
                <a:gd name="T35" fmla="*/ 0 h 618"/>
                <a:gd name="T36" fmla="*/ 246 w 618"/>
                <a:gd name="T37" fmla="*/ 6 h 618"/>
                <a:gd name="T38" fmla="*/ 188 w 618"/>
                <a:gd name="T39" fmla="*/ 24 h 618"/>
                <a:gd name="T40" fmla="*/ 136 w 618"/>
                <a:gd name="T41" fmla="*/ 52 h 618"/>
                <a:gd name="T42" fmla="*/ 90 w 618"/>
                <a:gd name="T43" fmla="*/ 90 h 618"/>
                <a:gd name="T44" fmla="*/ 52 w 618"/>
                <a:gd name="T45" fmla="*/ 136 h 618"/>
                <a:gd name="T46" fmla="*/ 24 w 618"/>
                <a:gd name="T47" fmla="*/ 188 h 618"/>
                <a:gd name="T48" fmla="*/ 6 w 618"/>
                <a:gd name="T49" fmla="*/ 246 h 618"/>
                <a:gd name="T50" fmla="*/ 0 w 618"/>
                <a:gd name="T51" fmla="*/ 310 h 618"/>
                <a:gd name="T52" fmla="*/ 2 w 618"/>
                <a:gd name="T53" fmla="*/ 340 h 618"/>
                <a:gd name="T54" fmla="*/ 14 w 618"/>
                <a:gd name="T55" fmla="*/ 400 h 618"/>
                <a:gd name="T56" fmla="*/ 38 w 618"/>
                <a:gd name="T57" fmla="*/ 456 h 618"/>
                <a:gd name="T58" fmla="*/ 70 w 618"/>
                <a:gd name="T59" fmla="*/ 506 h 618"/>
                <a:gd name="T60" fmla="*/ 112 w 618"/>
                <a:gd name="T61" fmla="*/ 548 h 618"/>
                <a:gd name="T62" fmla="*/ 162 w 618"/>
                <a:gd name="T63" fmla="*/ 580 h 618"/>
                <a:gd name="T64" fmla="*/ 216 w 618"/>
                <a:gd name="T65" fmla="*/ 604 h 618"/>
                <a:gd name="T66" fmla="*/ 278 w 618"/>
                <a:gd name="T67" fmla="*/ 61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8" h="618">
                  <a:moveTo>
                    <a:pt x="308" y="618"/>
                  </a:moveTo>
                  <a:lnTo>
                    <a:pt x="308" y="618"/>
                  </a:lnTo>
                  <a:lnTo>
                    <a:pt x="340" y="616"/>
                  </a:lnTo>
                  <a:lnTo>
                    <a:pt x="372" y="612"/>
                  </a:lnTo>
                  <a:lnTo>
                    <a:pt x="400" y="604"/>
                  </a:lnTo>
                  <a:lnTo>
                    <a:pt x="430" y="594"/>
                  </a:lnTo>
                  <a:lnTo>
                    <a:pt x="456" y="580"/>
                  </a:lnTo>
                  <a:lnTo>
                    <a:pt x="482" y="566"/>
                  </a:lnTo>
                  <a:lnTo>
                    <a:pt x="506" y="548"/>
                  </a:lnTo>
                  <a:lnTo>
                    <a:pt x="528" y="528"/>
                  </a:lnTo>
                  <a:lnTo>
                    <a:pt x="548" y="506"/>
                  </a:lnTo>
                  <a:lnTo>
                    <a:pt x="564" y="482"/>
                  </a:lnTo>
                  <a:lnTo>
                    <a:pt x="580" y="456"/>
                  </a:lnTo>
                  <a:lnTo>
                    <a:pt x="594" y="430"/>
                  </a:lnTo>
                  <a:lnTo>
                    <a:pt x="604" y="400"/>
                  </a:lnTo>
                  <a:lnTo>
                    <a:pt x="612" y="372"/>
                  </a:lnTo>
                  <a:lnTo>
                    <a:pt x="616" y="340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16" y="278"/>
                  </a:lnTo>
                  <a:lnTo>
                    <a:pt x="612" y="246"/>
                  </a:lnTo>
                  <a:lnTo>
                    <a:pt x="604" y="218"/>
                  </a:lnTo>
                  <a:lnTo>
                    <a:pt x="594" y="188"/>
                  </a:lnTo>
                  <a:lnTo>
                    <a:pt x="580" y="162"/>
                  </a:lnTo>
                  <a:lnTo>
                    <a:pt x="564" y="136"/>
                  </a:lnTo>
                  <a:lnTo>
                    <a:pt x="548" y="112"/>
                  </a:lnTo>
                  <a:lnTo>
                    <a:pt x="528" y="90"/>
                  </a:lnTo>
                  <a:lnTo>
                    <a:pt x="506" y="70"/>
                  </a:lnTo>
                  <a:lnTo>
                    <a:pt x="482" y="52"/>
                  </a:lnTo>
                  <a:lnTo>
                    <a:pt x="456" y="38"/>
                  </a:lnTo>
                  <a:lnTo>
                    <a:pt x="430" y="24"/>
                  </a:lnTo>
                  <a:lnTo>
                    <a:pt x="400" y="14"/>
                  </a:lnTo>
                  <a:lnTo>
                    <a:pt x="372" y="6"/>
                  </a:lnTo>
                  <a:lnTo>
                    <a:pt x="340" y="2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8" y="2"/>
                  </a:lnTo>
                  <a:lnTo>
                    <a:pt x="246" y="6"/>
                  </a:lnTo>
                  <a:lnTo>
                    <a:pt x="216" y="14"/>
                  </a:lnTo>
                  <a:lnTo>
                    <a:pt x="188" y="24"/>
                  </a:lnTo>
                  <a:lnTo>
                    <a:pt x="162" y="38"/>
                  </a:lnTo>
                  <a:lnTo>
                    <a:pt x="136" y="52"/>
                  </a:lnTo>
                  <a:lnTo>
                    <a:pt x="112" y="70"/>
                  </a:lnTo>
                  <a:lnTo>
                    <a:pt x="90" y="90"/>
                  </a:lnTo>
                  <a:lnTo>
                    <a:pt x="70" y="112"/>
                  </a:lnTo>
                  <a:lnTo>
                    <a:pt x="52" y="136"/>
                  </a:lnTo>
                  <a:lnTo>
                    <a:pt x="38" y="162"/>
                  </a:lnTo>
                  <a:lnTo>
                    <a:pt x="24" y="188"/>
                  </a:lnTo>
                  <a:lnTo>
                    <a:pt x="14" y="218"/>
                  </a:lnTo>
                  <a:lnTo>
                    <a:pt x="6" y="246"/>
                  </a:lnTo>
                  <a:lnTo>
                    <a:pt x="2" y="278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0"/>
                  </a:lnTo>
                  <a:lnTo>
                    <a:pt x="6" y="372"/>
                  </a:lnTo>
                  <a:lnTo>
                    <a:pt x="14" y="400"/>
                  </a:lnTo>
                  <a:lnTo>
                    <a:pt x="24" y="430"/>
                  </a:lnTo>
                  <a:lnTo>
                    <a:pt x="38" y="456"/>
                  </a:lnTo>
                  <a:lnTo>
                    <a:pt x="52" y="482"/>
                  </a:lnTo>
                  <a:lnTo>
                    <a:pt x="70" y="506"/>
                  </a:lnTo>
                  <a:lnTo>
                    <a:pt x="90" y="528"/>
                  </a:lnTo>
                  <a:lnTo>
                    <a:pt x="112" y="548"/>
                  </a:lnTo>
                  <a:lnTo>
                    <a:pt x="136" y="566"/>
                  </a:lnTo>
                  <a:lnTo>
                    <a:pt x="162" y="580"/>
                  </a:lnTo>
                  <a:lnTo>
                    <a:pt x="188" y="594"/>
                  </a:lnTo>
                  <a:lnTo>
                    <a:pt x="216" y="604"/>
                  </a:lnTo>
                  <a:lnTo>
                    <a:pt x="246" y="612"/>
                  </a:lnTo>
                  <a:lnTo>
                    <a:pt x="278" y="616"/>
                  </a:lnTo>
                  <a:lnTo>
                    <a:pt x="308" y="6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0E494D29-3D8C-7DF9-89FB-B31361966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3" y="7158038"/>
              <a:ext cx="136525" cy="428625"/>
            </a:xfrm>
            <a:custGeom>
              <a:avLst/>
              <a:gdLst>
                <a:gd name="T0" fmla="*/ 0 w 86"/>
                <a:gd name="T1" fmla="*/ 0 h 270"/>
                <a:gd name="T2" fmla="*/ 0 w 86"/>
                <a:gd name="T3" fmla="*/ 270 h 270"/>
                <a:gd name="T4" fmla="*/ 86 w 86"/>
                <a:gd name="T5" fmla="*/ 270 h 270"/>
                <a:gd name="T6" fmla="*/ 86 w 86"/>
                <a:gd name="T7" fmla="*/ 246 h 270"/>
                <a:gd name="T8" fmla="*/ 26 w 86"/>
                <a:gd name="T9" fmla="*/ 246 h 270"/>
                <a:gd name="T10" fmla="*/ 26 w 86"/>
                <a:gd name="T11" fmla="*/ 0 h 270"/>
                <a:gd name="T12" fmla="*/ 0 w 86"/>
                <a:gd name="T1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270">
                  <a:moveTo>
                    <a:pt x="0" y="0"/>
                  </a:moveTo>
                  <a:lnTo>
                    <a:pt x="0" y="270"/>
                  </a:lnTo>
                  <a:lnTo>
                    <a:pt x="86" y="270"/>
                  </a:lnTo>
                  <a:lnTo>
                    <a:pt x="86" y="246"/>
                  </a:lnTo>
                  <a:lnTo>
                    <a:pt x="26" y="246"/>
                  </a:lnTo>
                  <a:lnTo>
                    <a:pt x="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2DB65958-F54D-8323-D98C-368C83CE4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8" y="7158038"/>
              <a:ext cx="117475" cy="117475"/>
            </a:xfrm>
            <a:custGeom>
              <a:avLst/>
              <a:gdLst>
                <a:gd name="T0" fmla="*/ 36 w 74"/>
                <a:gd name="T1" fmla="*/ 74 h 74"/>
                <a:gd name="T2" fmla="*/ 36 w 74"/>
                <a:gd name="T3" fmla="*/ 74 h 74"/>
                <a:gd name="T4" fmla="*/ 44 w 74"/>
                <a:gd name="T5" fmla="*/ 72 h 74"/>
                <a:gd name="T6" fmla="*/ 50 w 74"/>
                <a:gd name="T7" fmla="*/ 70 h 74"/>
                <a:gd name="T8" fmla="*/ 56 w 74"/>
                <a:gd name="T9" fmla="*/ 68 h 74"/>
                <a:gd name="T10" fmla="*/ 62 w 74"/>
                <a:gd name="T11" fmla="*/ 62 h 74"/>
                <a:gd name="T12" fmla="*/ 66 w 74"/>
                <a:gd name="T13" fmla="*/ 58 h 74"/>
                <a:gd name="T14" fmla="*/ 70 w 74"/>
                <a:gd name="T15" fmla="*/ 50 h 74"/>
                <a:gd name="T16" fmla="*/ 72 w 74"/>
                <a:gd name="T17" fmla="*/ 44 h 74"/>
                <a:gd name="T18" fmla="*/ 74 w 74"/>
                <a:gd name="T19" fmla="*/ 36 h 74"/>
                <a:gd name="T20" fmla="*/ 74 w 74"/>
                <a:gd name="T21" fmla="*/ 36 h 74"/>
                <a:gd name="T22" fmla="*/ 72 w 74"/>
                <a:gd name="T23" fmla="*/ 28 h 74"/>
                <a:gd name="T24" fmla="*/ 70 w 74"/>
                <a:gd name="T25" fmla="*/ 22 h 74"/>
                <a:gd name="T26" fmla="*/ 66 w 74"/>
                <a:gd name="T27" fmla="*/ 16 h 74"/>
                <a:gd name="T28" fmla="*/ 62 w 74"/>
                <a:gd name="T29" fmla="*/ 10 h 74"/>
                <a:gd name="T30" fmla="*/ 56 w 74"/>
                <a:gd name="T31" fmla="*/ 6 h 74"/>
                <a:gd name="T32" fmla="*/ 50 w 74"/>
                <a:gd name="T33" fmla="*/ 2 h 74"/>
                <a:gd name="T34" fmla="*/ 44 w 74"/>
                <a:gd name="T35" fmla="*/ 0 h 74"/>
                <a:gd name="T36" fmla="*/ 36 w 74"/>
                <a:gd name="T37" fmla="*/ 0 h 74"/>
                <a:gd name="T38" fmla="*/ 36 w 74"/>
                <a:gd name="T39" fmla="*/ 0 h 74"/>
                <a:gd name="T40" fmla="*/ 28 w 74"/>
                <a:gd name="T41" fmla="*/ 0 h 74"/>
                <a:gd name="T42" fmla="*/ 22 w 74"/>
                <a:gd name="T43" fmla="*/ 2 h 74"/>
                <a:gd name="T44" fmla="*/ 16 w 74"/>
                <a:gd name="T45" fmla="*/ 6 h 74"/>
                <a:gd name="T46" fmla="*/ 10 w 74"/>
                <a:gd name="T47" fmla="*/ 10 h 74"/>
                <a:gd name="T48" fmla="*/ 6 w 74"/>
                <a:gd name="T49" fmla="*/ 16 h 74"/>
                <a:gd name="T50" fmla="*/ 2 w 74"/>
                <a:gd name="T51" fmla="*/ 22 h 74"/>
                <a:gd name="T52" fmla="*/ 0 w 74"/>
                <a:gd name="T53" fmla="*/ 28 h 74"/>
                <a:gd name="T54" fmla="*/ 0 w 74"/>
                <a:gd name="T55" fmla="*/ 36 h 74"/>
                <a:gd name="T56" fmla="*/ 0 w 74"/>
                <a:gd name="T57" fmla="*/ 36 h 74"/>
                <a:gd name="T58" fmla="*/ 0 w 74"/>
                <a:gd name="T59" fmla="*/ 44 h 74"/>
                <a:gd name="T60" fmla="*/ 2 w 74"/>
                <a:gd name="T61" fmla="*/ 50 h 74"/>
                <a:gd name="T62" fmla="*/ 6 w 74"/>
                <a:gd name="T63" fmla="*/ 58 h 74"/>
                <a:gd name="T64" fmla="*/ 10 w 74"/>
                <a:gd name="T65" fmla="*/ 62 h 74"/>
                <a:gd name="T66" fmla="*/ 16 w 74"/>
                <a:gd name="T67" fmla="*/ 68 h 74"/>
                <a:gd name="T68" fmla="*/ 22 w 74"/>
                <a:gd name="T69" fmla="*/ 70 h 74"/>
                <a:gd name="T70" fmla="*/ 28 w 74"/>
                <a:gd name="T71" fmla="*/ 72 h 74"/>
                <a:gd name="T72" fmla="*/ 36 w 74"/>
                <a:gd name="T7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74">
                  <a:moveTo>
                    <a:pt x="36" y="74"/>
                  </a:moveTo>
                  <a:lnTo>
                    <a:pt x="36" y="74"/>
                  </a:lnTo>
                  <a:lnTo>
                    <a:pt x="44" y="72"/>
                  </a:lnTo>
                  <a:lnTo>
                    <a:pt x="50" y="70"/>
                  </a:lnTo>
                  <a:lnTo>
                    <a:pt x="56" y="68"/>
                  </a:lnTo>
                  <a:lnTo>
                    <a:pt x="62" y="62"/>
                  </a:lnTo>
                  <a:lnTo>
                    <a:pt x="66" y="58"/>
                  </a:lnTo>
                  <a:lnTo>
                    <a:pt x="70" y="50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2" y="28"/>
                  </a:lnTo>
                  <a:lnTo>
                    <a:pt x="70" y="22"/>
                  </a:lnTo>
                  <a:lnTo>
                    <a:pt x="66" y="16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0"/>
                  </a:lnTo>
                  <a:lnTo>
                    <a:pt x="6" y="58"/>
                  </a:lnTo>
                  <a:lnTo>
                    <a:pt x="10" y="62"/>
                  </a:lnTo>
                  <a:lnTo>
                    <a:pt x="16" y="68"/>
                  </a:lnTo>
                  <a:lnTo>
                    <a:pt x="22" y="70"/>
                  </a:lnTo>
                  <a:lnTo>
                    <a:pt x="28" y="72"/>
                  </a:lnTo>
                  <a:lnTo>
                    <a:pt x="36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95DC5D88-0E40-826C-079C-E31EA1630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8" y="7158038"/>
              <a:ext cx="117475" cy="117475"/>
            </a:xfrm>
            <a:custGeom>
              <a:avLst/>
              <a:gdLst>
                <a:gd name="T0" fmla="*/ 36 w 74"/>
                <a:gd name="T1" fmla="*/ 74 h 74"/>
                <a:gd name="T2" fmla="*/ 36 w 74"/>
                <a:gd name="T3" fmla="*/ 74 h 74"/>
                <a:gd name="T4" fmla="*/ 44 w 74"/>
                <a:gd name="T5" fmla="*/ 72 h 74"/>
                <a:gd name="T6" fmla="*/ 50 w 74"/>
                <a:gd name="T7" fmla="*/ 70 h 74"/>
                <a:gd name="T8" fmla="*/ 56 w 74"/>
                <a:gd name="T9" fmla="*/ 68 h 74"/>
                <a:gd name="T10" fmla="*/ 62 w 74"/>
                <a:gd name="T11" fmla="*/ 62 h 74"/>
                <a:gd name="T12" fmla="*/ 66 w 74"/>
                <a:gd name="T13" fmla="*/ 58 h 74"/>
                <a:gd name="T14" fmla="*/ 70 w 74"/>
                <a:gd name="T15" fmla="*/ 50 h 74"/>
                <a:gd name="T16" fmla="*/ 72 w 74"/>
                <a:gd name="T17" fmla="*/ 44 h 74"/>
                <a:gd name="T18" fmla="*/ 74 w 74"/>
                <a:gd name="T19" fmla="*/ 36 h 74"/>
                <a:gd name="T20" fmla="*/ 74 w 74"/>
                <a:gd name="T21" fmla="*/ 36 h 74"/>
                <a:gd name="T22" fmla="*/ 72 w 74"/>
                <a:gd name="T23" fmla="*/ 28 h 74"/>
                <a:gd name="T24" fmla="*/ 70 w 74"/>
                <a:gd name="T25" fmla="*/ 22 h 74"/>
                <a:gd name="T26" fmla="*/ 66 w 74"/>
                <a:gd name="T27" fmla="*/ 16 h 74"/>
                <a:gd name="T28" fmla="*/ 62 w 74"/>
                <a:gd name="T29" fmla="*/ 10 h 74"/>
                <a:gd name="T30" fmla="*/ 56 w 74"/>
                <a:gd name="T31" fmla="*/ 6 h 74"/>
                <a:gd name="T32" fmla="*/ 50 w 74"/>
                <a:gd name="T33" fmla="*/ 2 h 74"/>
                <a:gd name="T34" fmla="*/ 44 w 74"/>
                <a:gd name="T35" fmla="*/ 0 h 74"/>
                <a:gd name="T36" fmla="*/ 36 w 74"/>
                <a:gd name="T37" fmla="*/ 0 h 74"/>
                <a:gd name="T38" fmla="*/ 36 w 74"/>
                <a:gd name="T39" fmla="*/ 0 h 74"/>
                <a:gd name="T40" fmla="*/ 28 w 74"/>
                <a:gd name="T41" fmla="*/ 0 h 74"/>
                <a:gd name="T42" fmla="*/ 22 w 74"/>
                <a:gd name="T43" fmla="*/ 2 h 74"/>
                <a:gd name="T44" fmla="*/ 16 w 74"/>
                <a:gd name="T45" fmla="*/ 6 h 74"/>
                <a:gd name="T46" fmla="*/ 10 w 74"/>
                <a:gd name="T47" fmla="*/ 10 h 74"/>
                <a:gd name="T48" fmla="*/ 6 w 74"/>
                <a:gd name="T49" fmla="*/ 16 h 74"/>
                <a:gd name="T50" fmla="*/ 2 w 74"/>
                <a:gd name="T51" fmla="*/ 22 h 74"/>
                <a:gd name="T52" fmla="*/ 0 w 74"/>
                <a:gd name="T53" fmla="*/ 28 h 74"/>
                <a:gd name="T54" fmla="*/ 0 w 74"/>
                <a:gd name="T55" fmla="*/ 36 h 74"/>
                <a:gd name="T56" fmla="*/ 0 w 74"/>
                <a:gd name="T57" fmla="*/ 36 h 74"/>
                <a:gd name="T58" fmla="*/ 0 w 74"/>
                <a:gd name="T59" fmla="*/ 44 h 74"/>
                <a:gd name="T60" fmla="*/ 2 w 74"/>
                <a:gd name="T61" fmla="*/ 50 h 74"/>
                <a:gd name="T62" fmla="*/ 6 w 74"/>
                <a:gd name="T63" fmla="*/ 58 h 74"/>
                <a:gd name="T64" fmla="*/ 10 w 74"/>
                <a:gd name="T65" fmla="*/ 62 h 74"/>
                <a:gd name="T66" fmla="*/ 16 w 74"/>
                <a:gd name="T67" fmla="*/ 68 h 74"/>
                <a:gd name="T68" fmla="*/ 22 w 74"/>
                <a:gd name="T69" fmla="*/ 70 h 74"/>
                <a:gd name="T70" fmla="*/ 28 w 74"/>
                <a:gd name="T71" fmla="*/ 72 h 74"/>
                <a:gd name="T72" fmla="*/ 36 w 74"/>
                <a:gd name="T7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74">
                  <a:moveTo>
                    <a:pt x="36" y="74"/>
                  </a:moveTo>
                  <a:lnTo>
                    <a:pt x="36" y="74"/>
                  </a:lnTo>
                  <a:lnTo>
                    <a:pt x="44" y="72"/>
                  </a:lnTo>
                  <a:lnTo>
                    <a:pt x="50" y="70"/>
                  </a:lnTo>
                  <a:lnTo>
                    <a:pt x="56" y="68"/>
                  </a:lnTo>
                  <a:lnTo>
                    <a:pt x="62" y="62"/>
                  </a:lnTo>
                  <a:lnTo>
                    <a:pt x="66" y="58"/>
                  </a:lnTo>
                  <a:lnTo>
                    <a:pt x="70" y="50"/>
                  </a:lnTo>
                  <a:lnTo>
                    <a:pt x="72" y="44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2" y="28"/>
                  </a:lnTo>
                  <a:lnTo>
                    <a:pt x="70" y="22"/>
                  </a:lnTo>
                  <a:lnTo>
                    <a:pt x="66" y="16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2" y="50"/>
                  </a:lnTo>
                  <a:lnTo>
                    <a:pt x="6" y="58"/>
                  </a:lnTo>
                  <a:lnTo>
                    <a:pt x="10" y="62"/>
                  </a:lnTo>
                  <a:lnTo>
                    <a:pt x="16" y="68"/>
                  </a:lnTo>
                  <a:lnTo>
                    <a:pt x="22" y="70"/>
                  </a:lnTo>
                  <a:lnTo>
                    <a:pt x="28" y="72"/>
                  </a:lnTo>
                  <a:lnTo>
                    <a:pt x="36" y="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66118252-290A-62A6-9E30-5073B4833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88" y="6961188"/>
              <a:ext cx="822325" cy="822325"/>
            </a:xfrm>
            <a:custGeom>
              <a:avLst/>
              <a:gdLst>
                <a:gd name="T0" fmla="*/ 272 w 518"/>
                <a:gd name="T1" fmla="*/ 0 h 518"/>
                <a:gd name="T2" fmla="*/ 258 w 518"/>
                <a:gd name="T3" fmla="*/ 0 h 518"/>
                <a:gd name="T4" fmla="*/ 206 w 518"/>
                <a:gd name="T5" fmla="*/ 6 h 518"/>
                <a:gd name="T6" fmla="*/ 158 w 518"/>
                <a:gd name="T7" fmla="*/ 20 h 518"/>
                <a:gd name="T8" fmla="*/ 114 w 518"/>
                <a:gd name="T9" fmla="*/ 44 h 518"/>
                <a:gd name="T10" fmla="*/ 76 w 518"/>
                <a:gd name="T11" fmla="*/ 76 h 518"/>
                <a:gd name="T12" fmla="*/ 44 w 518"/>
                <a:gd name="T13" fmla="*/ 114 h 518"/>
                <a:gd name="T14" fmla="*/ 20 w 518"/>
                <a:gd name="T15" fmla="*/ 158 h 518"/>
                <a:gd name="T16" fmla="*/ 6 w 518"/>
                <a:gd name="T17" fmla="*/ 206 h 518"/>
                <a:gd name="T18" fmla="*/ 0 w 518"/>
                <a:gd name="T19" fmla="*/ 260 h 518"/>
                <a:gd name="T20" fmla="*/ 2 w 518"/>
                <a:gd name="T21" fmla="*/ 284 h 518"/>
                <a:gd name="T22" fmla="*/ 12 w 518"/>
                <a:gd name="T23" fmla="*/ 334 h 518"/>
                <a:gd name="T24" fmla="*/ 30 w 518"/>
                <a:gd name="T25" fmla="*/ 380 h 518"/>
                <a:gd name="T26" fmla="*/ 58 w 518"/>
                <a:gd name="T27" fmla="*/ 422 h 518"/>
                <a:gd name="T28" fmla="*/ 76 w 518"/>
                <a:gd name="T29" fmla="*/ 442 h 518"/>
                <a:gd name="T30" fmla="*/ 116 w 518"/>
                <a:gd name="T31" fmla="*/ 474 h 518"/>
                <a:gd name="T32" fmla="*/ 160 w 518"/>
                <a:gd name="T33" fmla="*/ 498 h 518"/>
                <a:gd name="T34" fmla="*/ 208 w 518"/>
                <a:gd name="T35" fmla="*/ 512 h 518"/>
                <a:gd name="T36" fmla="*/ 258 w 518"/>
                <a:gd name="T37" fmla="*/ 518 h 518"/>
                <a:gd name="T38" fmla="*/ 284 w 518"/>
                <a:gd name="T39" fmla="*/ 516 h 518"/>
                <a:gd name="T40" fmla="*/ 334 w 518"/>
                <a:gd name="T41" fmla="*/ 506 h 518"/>
                <a:gd name="T42" fmla="*/ 380 w 518"/>
                <a:gd name="T43" fmla="*/ 488 h 518"/>
                <a:gd name="T44" fmla="*/ 422 w 518"/>
                <a:gd name="T45" fmla="*/ 460 h 518"/>
                <a:gd name="T46" fmla="*/ 442 w 518"/>
                <a:gd name="T47" fmla="*/ 442 h 518"/>
                <a:gd name="T48" fmla="*/ 474 w 518"/>
                <a:gd name="T49" fmla="*/ 402 h 518"/>
                <a:gd name="T50" fmla="*/ 498 w 518"/>
                <a:gd name="T51" fmla="*/ 358 h 518"/>
                <a:gd name="T52" fmla="*/ 512 w 518"/>
                <a:gd name="T53" fmla="*/ 310 h 518"/>
                <a:gd name="T54" fmla="*/ 518 w 518"/>
                <a:gd name="T55" fmla="*/ 260 h 518"/>
                <a:gd name="T56" fmla="*/ 508 w 518"/>
                <a:gd name="T57" fmla="*/ 248 h 518"/>
                <a:gd name="T58" fmla="*/ 332 w 518"/>
                <a:gd name="T59" fmla="*/ 272 h 518"/>
                <a:gd name="T60" fmla="*/ 492 w 518"/>
                <a:gd name="T61" fmla="*/ 274 h 518"/>
                <a:gd name="T62" fmla="*/ 490 w 518"/>
                <a:gd name="T63" fmla="*/ 298 h 518"/>
                <a:gd name="T64" fmla="*/ 478 w 518"/>
                <a:gd name="T65" fmla="*/ 340 h 518"/>
                <a:gd name="T66" fmla="*/ 460 w 518"/>
                <a:gd name="T67" fmla="*/ 380 h 518"/>
                <a:gd name="T68" fmla="*/ 434 w 518"/>
                <a:gd name="T69" fmla="*/ 414 h 518"/>
                <a:gd name="T70" fmla="*/ 402 w 518"/>
                <a:gd name="T71" fmla="*/ 444 h 518"/>
                <a:gd name="T72" fmla="*/ 366 w 518"/>
                <a:gd name="T73" fmla="*/ 468 h 518"/>
                <a:gd name="T74" fmla="*/ 326 w 518"/>
                <a:gd name="T75" fmla="*/ 484 h 518"/>
                <a:gd name="T76" fmla="*/ 282 w 518"/>
                <a:gd name="T77" fmla="*/ 492 h 518"/>
                <a:gd name="T78" fmla="*/ 258 w 518"/>
                <a:gd name="T79" fmla="*/ 494 h 518"/>
                <a:gd name="T80" fmla="*/ 212 w 518"/>
                <a:gd name="T81" fmla="*/ 488 h 518"/>
                <a:gd name="T82" fmla="*/ 170 w 518"/>
                <a:gd name="T83" fmla="*/ 476 h 518"/>
                <a:gd name="T84" fmla="*/ 128 w 518"/>
                <a:gd name="T85" fmla="*/ 454 h 518"/>
                <a:gd name="T86" fmla="*/ 94 w 518"/>
                <a:gd name="T87" fmla="*/ 424 h 518"/>
                <a:gd name="T88" fmla="*/ 78 w 518"/>
                <a:gd name="T89" fmla="*/ 408 h 518"/>
                <a:gd name="T90" fmla="*/ 52 w 518"/>
                <a:gd name="T91" fmla="*/ 370 h 518"/>
                <a:gd name="T92" fmla="*/ 34 w 518"/>
                <a:gd name="T93" fmla="*/ 328 h 518"/>
                <a:gd name="T94" fmla="*/ 26 w 518"/>
                <a:gd name="T95" fmla="*/ 282 h 518"/>
                <a:gd name="T96" fmla="*/ 24 w 518"/>
                <a:gd name="T97" fmla="*/ 260 h 518"/>
                <a:gd name="T98" fmla="*/ 28 w 518"/>
                <a:gd name="T99" fmla="*/ 212 h 518"/>
                <a:gd name="T100" fmla="*/ 42 w 518"/>
                <a:gd name="T101" fmla="*/ 170 h 518"/>
                <a:gd name="T102" fmla="*/ 64 w 518"/>
                <a:gd name="T103" fmla="*/ 130 h 518"/>
                <a:gd name="T104" fmla="*/ 94 w 518"/>
                <a:gd name="T105" fmla="*/ 94 h 518"/>
                <a:gd name="T106" fmla="*/ 110 w 518"/>
                <a:gd name="T107" fmla="*/ 78 h 518"/>
                <a:gd name="T108" fmla="*/ 148 w 518"/>
                <a:gd name="T109" fmla="*/ 52 h 518"/>
                <a:gd name="T110" fmla="*/ 190 w 518"/>
                <a:gd name="T111" fmla="*/ 34 h 518"/>
                <a:gd name="T112" fmla="*/ 236 w 518"/>
                <a:gd name="T113" fmla="*/ 26 h 518"/>
                <a:gd name="T114" fmla="*/ 258 w 518"/>
                <a:gd name="T115" fmla="*/ 24 h 518"/>
                <a:gd name="T116" fmla="*/ 272 w 518"/>
                <a:gd name="T117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18" h="518">
                  <a:moveTo>
                    <a:pt x="272" y="0"/>
                  </a:moveTo>
                  <a:lnTo>
                    <a:pt x="272" y="0"/>
                  </a:lnTo>
                  <a:lnTo>
                    <a:pt x="258" y="0"/>
                  </a:lnTo>
                  <a:lnTo>
                    <a:pt x="258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60" y="94"/>
                  </a:lnTo>
                  <a:lnTo>
                    <a:pt x="44" y="114"/>
                  </a:lnTo>
                  <a:lnTo>
                    <a:pt x="32" y="136"/>
                  </a:lnTo>
                  <a:lnTo>
                    <a:pt x="20" y="158"/>
                  </a:lnTo>
                  <a:lnTo>
                    <a:pt x="12" y="182"/>
                  </a:lnTo>
                  <a:lnTo>
                    <a:pt x="6" y="206"/>
                  </a:lnTo>
                  <a:lnTo>
                    <a:pt x="2" y="232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2" y="284"/>
                  </a:lnTo>
                  <a:lnTo>
                    <a:pt x="6" y="310"/>
                  </a:lnTo>
                  <a:lnTo>
                    <a:pt x="12" y="334"/>
                  </a:lnTo>
                  <a:lnTo>
                    <a:pt x="20" y="358"/>
                  </a:lnTo>
                  <a:lnTo>
                    <a:pt x="30" y="380"/>
                  </a:lnTo>
                  <a:lnTo>
                    <a:pt x="44" y="402"/>
                  </a:lnTo>
                  <a:lnTo>
                    <a:pt x="58" y="422"/>
                  </a:lnTo>
                  <a:lnTo>
                    <a:pt x="76" y="442"/>
                  </a:lnTo>
                  <a:lnTo>
                    <a:pt x="76" y="442"/>
                  </a:lnTo>
                  <a:lnTo>
                    <a:pt x="96" y="460"/>
                  </a:lnTo>
                  <a:lnTo>
                    <a:pt x="116" y="474"/>
                  </a:lnTo>
                  <a:lnTo>
                    <a:pt x="138" y="488"/>
                  </a:lnTo>
                  <a:lnTo>
                    <a:pt x="160" y="498"/>
                  </a:lnTo>
                  <a:lnTo>
                    <a:pt x="184" y="506"/>
                  </a:lnTo>
                  <a:lnTo>
                    <a:pt x="208" y="512"/>
                  </a:lnTo>
                  <a:lnTo>
                    <a:pt x="234" y="516"/>
                  </a:lnTo>
                  <a:lnTo>
                    <a:pt x="258" y="518"/>
                  </a:lnTo>
                  <a:lnTo>
                    <a:pt x="258" y="518"/>
                  </a:lnTo>
                  <a:lnTo>
                    <a:pt x="284" y="516"/>
                  </a:lnTo>
                  <a:lnTo>
                    <a:pt x="310" y="512"/>
                  </a:lnTo>
                  <a:lnTo>
                    <a:pt x="334" y="506"/>
                  </a:lnTo>
                  <a:lnTo>
                    <a:pt x="358" y="498"/>
                  </a:lnTo>
                  <a:lnTo>
                    <a:pt x="380" y="488"/>
                  </a:lnTo>
                  <a:lnTo>
                    <a:pt x="402" y="474"/>
                  </a:lnTo>
                  <a:lnTo>
                    <a:pt x="422" y="460"/>
                  </a:lnTo>
                  <a:lnTo>
                    <a:pt x="442" y="442"/>
                  </a:lnTo>
                  <a:lnTo>
                    <a:pt x="442" y="442"/>
                  </a:lnTo>
                  <a:lnTo>
                    <a:pt x="458" y="422"/>
                  </a:lnTo>
                  <a:lnTo>
                    <a:pt x="474" y="402"/>
                  </a:lnTo>
                  <a:lnTo>
                    <a:pt x="488" y="380"/>
                  </a:lnTo>
                  <a:lnTo>
                    <a:pt x="498" y="358"/>
                  </a:lnTo>
                  <a:lnTo>
                    <a:pt x="506" y="334"/>
                  </a:lnTo>
                  <a:lnTo>
                    <a:pt x="512" y="310"/>
                  </a:lnTo>
                  <a:lnTo>
                    <a:pt x="516" y="284"/>
                  </a:lnTo>
                  <a:lnTo>
                    <a:pt x="518" y="260"/>
                  </a:lnTo>
                  <a:lnTo>
                    <a:pt x="518" y="248"/>
                  </a:lnTo>
                  <a:lnTo>
                    <a:pt x="508" y="248"/>
                  </a:lnTo>
                  <a:lnTo>
                    <a:pt x="332" y="248"/>
                  </a:lnTo>
                  <a:lnTo>
                    <a:pt x="332" y="272"/>
                  </a:lnTo>
                  <a:lnTo>
                    <a:pt x="492" y="272"/>
                  </a:lnTo>
                  <a:lnTo>
                    <a:pt x="492" y="274"/>
                  </a:lnTo>
                  <a:lnTo>
                    <a:pt x="492" y="274"/>
                  </a:lnTo>
                  <a:lnTo>
                    <a:pt x="490" y="298"/>
                  </a:lnTo>
                  <a:lnTo>
                    <a:pt x="486" y="320"/>
                  </a:lnTo>
                  <a:lnTo>
                    <a:pt x="478" y="340"/>
                  </a:lnTo>
                  <a:lnTo>
                    <a:pt x="470" y="360"/>
                  </a:lnTo>
                  <a:lnTo>
                    <a:pt x="460" y="380"/>
                  </a:lnTo>
                  <a:lnTo>
                    <a:pt x="448" y="398"/>
                  </a:lnTo>
                  <a:lnTo>
                    <a:pt x="434" y="414"/>
                  </a:lnTo>
                  <a:lnTo>
                    <a:pt x="420" y="430"/>
                  </a:lnTo>
                  <a:lnTo>
                    <a:pt x="402" y="444"/>
                  </a:lnTo>
                  <a:lnTo>
                    <a:pt x="386" y="456"/>
                  </a:lnTo>
                  <a:lnTo>
                    <a:pt x="366" y="468"/>
                  </a:lnTo>
                  <a:lnTo>
                    <a:pt x="346" y="476"/>
                  </a:lnTo>
                  <a:lnTo>
                    <a:pt x="326" y="484"/>
                  </a:lnTo>
                  <a:lnTo>
                    <a:pt x="304" y="490"/>
                  </a:lnTo>
                  <a:lnTo>
                    <a:pt x="282" y="492"/>
                  </a:lnTo>
                  <a:lnTo>
                    <a:pt x="258" y="494"/>
                  </a:lnTo>
                  <a:lnTo>
                    <a:pt x="258" y="494"/>
                  </a:lnTo>
                  <a:lnTo>
                    <a:pt x="236" y="492"/>
                  </a:lnTo>
                  <a:lnTo>
                    <a:pt x="212" y="488"/>
                  </a:lnTo>
                  <a:lnTo>
                    <a:pt x="190" y="484"/>
                  </a:lnTo>
                  <a:lnTo>
                    <a:pt x="170" y="476"/>
                  </a:lnTo>
                  <a:lnTo>
                    <a:pt x="148" y="466"/>
                  </a:lnTo>
                  <a:lnTo>
                    <a:pt x="128" y="454"/>
                  </a:lnTo>
                  <a:lnTo>
                    <a:pt x="110" y="440"/>
                  </a:lnTo>
                  <a:lnTo>
                    <a:pt x="94" y="424"/>
                  </a:lnTo>
                  <a:lnTo>
                    <a:pt x="94" y="424"/>
                  </a:lnTo>
                  <a:lnTo>
                    <a:pt x="78" y="408"/>
                  </a:lnTo>
                  <a:lnTo>
                    <a:pt x="64" y="390"/>
                  </a:lnTo>
                  <a:lnTo>
                    <a:pt x="52" y="370"/>
                  </a:lnTo>
                  <a:lnTo>
                    <a:pt x="42" y="348"/>
                  </a:lnTo>
                  <a:lnTo>
                    <a:pt x="34" y="328"/>
                  </a:lnTo>
                  <a:lnTo>
                    <a:pt x="28" y="306"/>
                  </a:lnTo>
                  <a:lnTo>
                    <a:pt x="26" y="282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6" y="236"/>
                  </a:lnTo>
                  <a:lnTo>
                    <a:pt x="28" y="212"/>
                  </a:lnTo>
                  <a:lnTo>
                    <a:pt x="34" y="190"/>
                  </a:lnTo>
                  <a:lnTo>
                    <a:pt x="42" y="170"/>
                  </a:lnTo>
                  <a:lnTo>
                    <a:pt x="52" y="148"/>
                  </a:lnTo>
                  <a:lnTo>
                    <a:pt x="64" y="130"/>
                  </a:lnTo>
                  <a:lnTo>
                    <a:pt x="78" y="110"/>
                  </a:lnTo>
                  <a:lnTo>
                    <a:pt x="94" y="94"/>
                  </a:lnTo>
                  <a:lnTo>
                    <a:pt x="94" y="94"/>
                  </a:lnTo>
                  <a:lnTo>
                    <a:pt x="110" y="78"/>
                  </a:lnTo>
                  <a:lnTo>
                    <a:pt x="128" y="64"/>
                  </a:lnTo>
                  <a:lnTo>
                    <a:pt x="148" y="52"/>
                  </a:lnTo>
                  <a:lnTo>
                    <a:pt x="170" y="42"/>
                  </a:lnTo>
                  <a:lnTo>
                    <a:pt x="190" y="34"/>
                  </a:lnTo>
                  <a:lnTo>
                    <a:pt x="212" y="30"/>
                  </a:lnTo>
                  <a:lnTo>
                    <a:pt x="236" y="26"/>
                  </a:lnTo>
                  <a:lnTo>
                    <a:pt x="258" y="24"/>
                  </a:lnTo>
                  <a:lnTo>
                    <a:pt x="258" y="24"/>
                  </a:lnTo>
                  <a:lnTo>
                    <a:pt x="272" y="24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8CCFE3B4-9711-6CE5-9523-EAE2CCB01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7138" y="7043738"/>
              <a:ext cx="1031875" cy="657225"/>
            </a:xfrm>
            <a:custGeom>
              <a:avLst/>
              <a:gdLst>
                <a:gd name="T0" fmla="*/ 0 w 650"/>
                <a:gd name="T1" fmla="*/ 6 h 414"/>
                <a:gd name="T2" fmla="*/ 286 w 650"/>
                <a:gd name="T3" fmla="*/ 408 h 414"/>
                <a:gd name="T4" fmla="*/ 92 w 650"/>
                <a:gd name="T5" fmla="*/ 330 h 414"/>
                <a:gd name="T6" fmla="*/ 490 w 650"/>
                <a:gd name="T7" fmla="*/ 254 h 414"/>
                <a:gd name="T8" fmla="*/ 566 w 650"/>
                <a:gd name="T9" fmla="*/ 326 h 414"/>
                <a:gd name="T10" fmla="*/ 552 w 650"/>
                <a:gd name="T11" fmla="*/ 330 h 414"/>
                <a:gd name="T12" fmla="*/ 518 w 650"/>
                <a:gd name="T13" fmla="*/ 334 h 414"/>
                <a:gd name="T14" fmla="*/ 498 w 650"/>
                <a:gd name="T15" fmla="*/ 336 h 414"/>
                <a:gd name="T16" fmla="*/ 456 w 650"/>
                <a:gd name="T17" fmla="*/ 332 h 414"/>
                <a:gd name="T18" fmla="*/ 436 w 650"/>
                <a:gd name="T19" fmla="*/ 324 h 414"/>
                <a:gd name="T20" fmla="*/ 418 w 650"/>
                <a:gd name="T21" fmla="*/ 312 h 414"/>
                <a:gd name="T22" fmla="*/ 404 w 650"/>
                <a:gd name="T23" fmla="*/ 296 h 414"/>
                <a:gd name="T24" fmla="*/ 392 w 650"/>
                <a:gd name="T25" fmla="*/ 264 h 414"/>
                <a:gd name="T26" fmla="*/ 386 w 650"/>
                <a:gd name="T27" fmla="*/ 208 h 414"/>
                <a:gd name="T28" fmla="*/ 388 w 650"/>
                <a:gd name="T29" fmla="*/ 178 h 414"/>
                <a:gd name="T30" fmla="*/ 400 w 650"/>
                <a:gd name="T31" fmla="*/ 130 h 414"/>
                <a:gd name="T32" fmla="*/ 410 w 650"/>
                <a:gd name="T33" fmla="*/ 110 h 414"/>
                <a:gd name="T34" fmla="*/ 426 w 650"/>
                <a:gd name="T35" fmla="*/ 96 h 414"/>
                <a:gd name="T36" fmla="*/ 444 w 650"/>
                <a:gd name="T37" fmla="*/ 86 h 414"/>
                <a:gd name="T38" fmla="*/ 468 w 650"/>
                <a:gd name="T39" fmla="*/ 78 h 414"/>
                <a:gd name="T40" fmla="*/ 496 w 650"/>
                <a:gd name="T41" fmla="*/ 76 h 414"/>
                <a:gd name="T42" fmla="*/ 514 w 650"/>
                <a:gd name="T43" fmla="*/ 78 h 414"/>
                <a:gd name="T44" fmla="*/ 542 w 650"/>
                <a:gd name="T45" fmla="*/ 82 h 414"/>
                <a:gd name="T46" fmla="*/ 564 w 650"/>
                <a:gd name="T47" fmla="*/ 94 h 414"/>
                <a:gd name="T48" fmla="*/ 584 w 650"/>
                <a:gd name="T49" fmla="*/ 110 h 414"/>
                <a:gd name="T50" fmla="*/ 650 w 650"/>
                <a:gd name="T51" fmla="*/ 66 h 414"/>
                <a:gd name="T52" fmla="*/ 636 w 650"/>
                <a:gd name="T53" fmla="*/ 48 h 414"/>
                <a:gd name="T54" fmla="*/ 600 w 650"/>
                <a:gd name="T55" fmla="*/ 22 h 414"/>
                <a:gd name="T56" fmla="*/ 560 w 650"/>
                <a:gd name="T57" fmla="*/ 8 h 414"/>
                <a:gd name="T58" fmla="*/ 516 w 650"/>
                <a:gd name="T59" fmla="*/ 0 h 414"/>
                <a:gd name="T60" fmla="*/ 494 w 650"/>
                <a:gd name="T61" fmla="*/ 0 h 414"/>
                <a:gd name="T62" fmla="*/ 448 w 650"/>
                <a:gd name="T63" fmla="*/ 4 h 414"/>
                <a:gd name="T64" fmla="*/ 408 w 650"/>
                <a:gd name="T65" fmla="*/ 14 h 414"/>
                <a:gd name="T66" fmla="*/ 374 w 650"/>
                <a:gd name="T67" fmla="*/ 30 h 414"/>
                <a:gd name="T68" fmla="*/ 346 w 650"/>
                <a:gd name="T69" fmla="*/ 52 h 414"/>
                <a:gd name="T70" fmla="*/ 324 w 650"/>
                <a:gd name="T71" fmla="*/ 82 h 414"/>
                <a:gd name="T72" fmla="*/ 310 w 650"/>
                <a:gd name="T73" fmla="*/ 118 h 414"/>
                <a:gd name="T74" fmla="*/ 300 w 650"/>
                <a:gd name="T75" fmla="*/ 158 h 414"/>
                <a:gd name="T76" fmla="*/ 296 w 650"/>
                <a:gd name="T77" fmla="*/ 206 h 414"/>
                <a:gd name="T78" fmla="*/ 298 w 650"/>
                <a:gd name="T79" fmla="*/ 230 h 414"/>
                <a:gd name="T80" fmla="*/ 302 w 650"/>
                <a:gd name="T81" fmla="*/ 276 h 414"/>
                <a:gd name="T82" fmla="*/ 314 w 650"/>
                <a:gd name="T83" fmla="*/ 314 h 414"/>
                <a:gd name="T84" fmla="*/ 332 w 650"/>
                <a:gd name="T85" fmla="*/ 346 h 414"/>
                <a:gd name="T86" fmla="*/ 358 w 650"/>
                <a:gd name="T87" fmla="*/ 374 h 414"/>
                <a:gd name="T88" fmla="*/ 388 w 650"/>
                <a:gd name="T89" fmla="*/ 394 h 414"/>
                <a:gd name="T90" fmla="*/ 426 w 650"/>
                <a:gd name="T91" fmla="*/ 406 h 414"/>
                <a:gd name="T92" fmla="*/ 470 w 650"/>
                <a:gd name="T93" fmla="*/ 414 h 414"/>
                <a:gd name="T94" fmla="*/ 494 w 650"/>
                <a:gd name="T95" fmla="*/ 414 h 414"/>
                <a:gd name="T96" fmla="*/ 540 w 650"/>
                <a:gd name="T97" fmla="*/ 412 h 414"/>
                <a:gd name="T98" fmla="*/ 584 w 650"/>
                <a:gd name="T99" fmla="*/ 404 h 414"/>
                <a:gd name="T100" fmla="*/ 622 w 650"/>
                <a:gd name="T101" fmla="*/ 390 h 414"/>
                <a:gd name="T102" fmla="*/ 650 w 650"/>
                <a:gd name="T103" fmla="*/ 376 h 414"/>
                <a:gd name="T104" fmla="*/ 490 w 650"/>
                <a:gd name="T105" fmla="*/ 18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0" h="414">
                  <a:moveTo>
                    <a:pt x="92" y="6"/>
                  </a:moveTo>
                  <a:lnTo>
                    <a:pt x="0" y="6"/>
                  </a:lnTo>
                  <a:lnTo>
                    <a:pt x="0" y="408"/>
                  </a:lnTo>
                  <a:lnTo>
                    <a:pt x="286" y="408"/>
                  </a:lnTo>
                  <a:lnTo>
                    <a:pt x="286" y="330"/>
                  </a:lnTo>
                  <a:lnTo>
                    <a:pt x="92" y="330"/>
                  </a:lnTo>
                  <a:lnTo>
                    <a:pt x="92" y="6"/>
                  </a:lnTo>
                  <a:close/>
                  <a:moveTo>
                    <a:pt x="490" y="254"/>
                  </a:moveTo>
                  <a:lnTo>
                    <a:pt x="566" y="254"/>
                  </a:lnTo>
                  <a:lnTo>
                    <a:pt x="566" y="326"/>
                  </a:lnTo>
                  <a:lnTo>
                    <a:pt x="566" y="326"/>
                  </a:lnTo>
                  <a:lnTo>
                    <a:pt x="552" y="330"/>
                  </a:lnTo>
                  <a:lnTo>
                    <a:pt x="536" y="332"/>
                  </a:lnTo>
                  <a:lnTo>
                    <a:pt x="518" y="334"/>
                  </a:lnTo>
                  <a:lnTo>
                    <a:pt x="498" y="336"/>
                  </a:lnTo>
                  <a:lnTo>
                    <a:pt x="498" y="336"/>
                  </a:lnTo>
                  <a:lnTo>
                    <a:pt x="470" y="334"/>
                  </a:lnTo>
                  <a:lnTo>
                    <a:pt x="456" y="332"/>
                  </a:lnTo>
                  <a:lnTo>
                    <a:pt x="446" y="328"/>
                  </a:lnTo>
                  <a:lnTo>
                    <a:pt x="436" y="324"/>
                  </a:lnTo>
                  <a:lnTo>
                    <a:pt x="426" y="318"/>
                  </a:lnTo>
                  <a:lnTo>
                    <a:pt x="418" y="312"/>
                  </a:lnTo>
                  <a:lnTo>
                    <a:pt x="410" y="304"/>
                  </a:lnTo>
                  <a:lnTo>
                    <a:pt x="404" y="296"/>
                  </a:lnTo>
                  <a:lnTo>
                    <a:pt x="400" y="286"/>
                  </a:lnTo>
                  <a:lnTo>
                    <a:pt x="392" y="264"/>
                  </a:lnTo>
                  <a:lnTo>
                    <a:pt x="388" y="238"/>
                  </a:lnTo>
                  <a:lnTo>
                    <a:pt x="386" y="208"/>
                  </a:lnTo>
                  <a:lnTo>
                    <a:pt x="386" y="208"/>
                  </a:lnTo>
                  <a:lnTo>
                    <a:pt x="388" y="178"/>
                  </a:lnTo>
                  <a:lnTo>
                    <a:pt x="392" y="152"/>
                  </a:lnTo>
                  <a:lnTo>
                    <a:pt x="400" y="130"/>
                  </a:lnTo>
                  <a:lnTo>
                    <a:pt x="404" y="120"/>
                  </a:lnTo>
                  <a:lnTo>
                    <a:pt x="410" y="110"/>
                  </a:lnTo>
                  <a:lnTo>
                    <a:pt x="418" y="102"/>
                  </a:lnTo>
                  <a:lnTo>
                    <a:pt x="426" y="96"/>
                  </a:lnTo>
                  <a:lnTo>
                    <a:pt x="434" y="90"/>
                  </a:lnTo>
                  <a:lnTo>
                    <a:pt x="444" y="86"/>
                  </a:lnTo>
                  <a:lnTo>
                    <a:pt x="456" y="82"/>
                  </a:lnTo>
                  <a:lnTo>
                    <a:pt x="468" y="78"/>
                  </a:lnTo>
                  <a:lnTo>
                    <a:pt x="482" y="76"/>
                  </a:lnTo>
                  <a:lnTo>
                    <a:pt x="496" y="76"/>
                  </a:lnTo>
                  <a:lnTo>
                    <a:pt x="496" y="76"/>
                  </a:lnTo>
                  <a:lnTo>
                    <a:pt x="514" y="78"/>
                  </a:lnTo>
                  <a:lnTo>
                    <a:pt x="528" y="80"/>
                  </a:lnTo>
                  <a:lnTo>
                    <a:pt x="542" y="82"/>
                  </a:lnTo>
                  <a:lnTo>
                    <a:pt x="554" y="88"/>
                  </a:lnTo>
                  <a:lnTo>
                    <a:pt x="564" y="94"/>
                  </a:lnTo>
                  <a:lnTo>
                    <a:pt x="574" y="100"/>
                  </a:lnTo>
                  <a:lnTo>
                    <a:pt x="584" y="110"/>
                  </a:lnTo>
                  <a:lnTo>
                    <a:pt x="592" y="118"/>
                  </a:lnTo>
                  <a:lnTo>
                    <a:pt x="650" y="66"/>
                  </a:lnTo>
                  <a:lnTo>
                    <a:pt x="650" y="66"/>
                  </a:lnTo>
                  <a:lnTo>
                    <a:pt x="636" y="48"/>
                  </a:lnTo>
                  <a:lnTo>
                    <a:pt x="618" y="34"/>
                  </a:lnTo>
                  <a:lnTo>
                    <a:pt x="600" y="22"/>
                  </a:lnTo>
                  <a:lnTo>
                    <a:pt x="580" y="14"/>
                  </a:lnTo>
                  <a:lnTo>
                    <a:pt x="560" y="8"/>
                  </a:lnTo>
                  <a:lnTo>
                    <a:pt x="538" y="4"/>
                  </a:lnTo>
                  <a:lnTo>
                    <a:pt x="516" y="0"/>
                  </a:lnTo>
                  <a:lnTo>
                    <a:pt x="494" y="0"/>
                  </a:lnTo>
                  <a:lnTo>
                    <a:pt x="494" y="0"/>
                  </a:lnTo>
                  <a:lnTo>
                    <a:pt x="472" y="0"/>
                  </a:lnTo>
                  <a:lnTo>
                    <a:pt x="448" y="4"/>
                  </a:lnTo>
                  <a:lnTo>
                    <a:pt x="428" y="8"/>
                  </a:lnTo>
                  <a:lnTo>
                    <a:pt x="408" y="14"/>
                  </a:lnTo>
                  <a:lnTo>
                    <a:pt x="392" y="20"/>
                  </a:lnTo>
                  <a:lnTo>
                    <a:pt x="374" y="30"/>
                  </a:lnTo>
                  <a:lnTo>
                    <a:pt x="360" y="40"/>
                  </a:lnTo>
                  <a:lnTo>
                    <a:pt x="346" y="52"/>
                  </a:lnTo>
                  <a:lnTo>
                    <a:pt x="336" y="66"/>
                  </a:lnTo>
                  <a:lnTo>
                    <a:pt x="324" y="82"/>
                  </a:lnTo>
                  <a:lnTo>
                    <a:pt x="316" y="98"/>
                  </a:lnTo>
                  <a:lnTo>
                    <a:pt x="310" y="118"/>
                  </a:lnTo>
                  <a:lnTo>
                    <a:pt x="304" y="138"/>
                  </a:lnTo>
                  <a:lnTo>
                    <a:pt x="300" y="158"/>
                  </a:lnTo>
                  <a:lnTo>
                    <a:pt x="298" y="182"/>
                  </a:lnTo>
                  <a:lnTo>
                    <a:pt x="296" y="206"/>
                  </a:lnTo>
                  <a:lnTo>
                    <a:pt x="296" y="206"/>
                  </a:lnTo>
                  <a:lnTo>
                    <a:pt x="298" y="230"/>
                  </a:lnTo>
                  <a:lnTo>
                    <a:pt x="300" y="254"/>
                  </a:lnTo>
                  <a:lnTo>
                    <a:pt x="302" y="276"/>
                  </a:lnTo>
                  <a:lnTo>
                    <a:pt x="308" y="296"/>
                  </a:lnTo>
                  <a:lnTo>
                    <a:pt x="314" y="314"/>
                  </a:lnTo>
                  <a:lnTo>
                    <a:pt x="324" y="332"/>
                  </a:lnTo>
                  <a:lnTo>
                    <a:pt x="332" y="346"/>
                  </a:lnTo>
                  <a:lnTo>
                    <a:pt x="344" y="360"/>
                  </a:lnTo>
                  <a:lnTo>
                    <a:pt x="358" y="374"/>
                  </a:lnTo>
                  <a:lnTo>
                    <a:pt x="372" y="384"/>
                  </a:lnTo>
                  <a:lnTo>
                    <a:pt x="388" y="394"/>
                  </a:lnTo>
                  <a:lnTo>
                    <a:pt x="406" y="400"/>
                  </a:lnTo>
                  <a:lnTo>
                    <a:pt x="426" y="406"/>
                  </a:lnTo>
                  <a:lnTo>
                    <a:pt x="446" y="410"/>
                  </a:lnTo>
                  <a:lnTo>
                    <a:pt x="470" y="414"/>
                  </a:lnTo>
                  <a:lnTo>
                    <a:pt x="494" y="414"/>
                  </a:lnTo>
                  <a:lnTo>
                    <a:pt x="494" y="414"/>
                  </a:lnTo>
                  <a:lnTo>
                    <a:pt x="518" y="414"/>
                  </a:lnTo>
                  <a:lnTo>
                    <a:pt x="540" y="412"/>
                  </a:lnTo>
                  <a:lnTo>
                    <a:pt x="562" y="408"/>
                  </a:lnTo>
                  <a:lnTo>
                    <a:pt x="584" y="404"/>
                  </a:lnTo>
                  <a:lnTo>
                    <a:pt x="604" y="398"/>
                  </a:lnTo>
                  <a:lnTo>
                    <a:pt x="622" y="390"/>
                  </a:lnTo>
                  <a:lnTo>
                    <a:pt x="638" y="384"/>
                  </a:lnTo>
                  <a:lnTo>
                    <a:pt x="650" y="376"/>
                  </a:lnTo>
                  <a:lnTo>
                    <a:pt x="650" y="180"/>
                  </a:lnTo>
                  <a:lnTo>
                    <a:pt x="490" y="180"/>
                  </a:lnTo>
                  <a:lnTo>
                    <a:pt x="490" y="254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2461A665-9F56-6220-65CD-36ED5FDA9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5788" y="7037388"/>
              <a:ext cx="542925" cy="641350"/>
            </a:xfrm>
            <a:custGeom>
              <a:avLst/>
              <a:gdLst>
                <a:gd name="T0" fmla="*/ 84 w 342"/>
                <a:gd name="T1" fmla="*/ 144 h 404"/>
                <a:gd name="T2" fmla="*/ 98 w 342"/>
                <a:gd name="T3" fmla="*/ 144 h 404"/>
                <a:gd name="T4" fmla="*/ 110 w 342"/>
                <a:gd name="T5" fmla="*/ 142 h 404"/>
                <a:gd name="T6" fmla="*/ 134 w 342"/>
                <a:gd name="T7" fmla="*/ 136 h 404"/>
                <a:gd name="T8" fmla="*/ 118 w 342"/>
                <a:gd name="T9" fmla="*/ 154 h 404"/>
                <a:gd name="T10" fmla="*/ 106 w 342"/>
                <a:gd name="T11" fmla="*/ 164 h 404"/>
                <a:gd name="T12" fmla="*/ 90 w 342"/>
                <a:gd name="T13" fmla="*/ 172 h 404"/>
                <a:gd name="T14" fmla="*/ 52 w 342"/>
                <a:gd name="T15" fmla="*/ 192 h 404"/>
                <a:gd name="T16" fmla="*/ 22 w 342"/>
                <a:gd name="T17" fmla="*/ 256 h 404"/>
                <a:gd name="T18" fmla="*/ 86 w 342"/>
                <a:gd name="T19" fmla="*/ 228 h 404"/>
                <a:gd name="T20" fmla="*/ 112 w 342"/>
                <a:gd name="T21" fmla="*/ 216 h 404"/>
                <a:gd name="T22" fmla="*/ 136 w 342"/>
                <a:gd name="T23" fmla="*/ 202 h 404"/>
                <a:gd name="T24" fmla="*/ 174 w 342"/>
                <a:gd name="T25" fmla="*/ 172 h 404"/>
                <a:gd name="T26" fmla="*/ 186 w 342"/>
                <a:gd name="T27" fmla="*/ 154 h 404"/>
                <a:gd name="T28" fmla="*/ 268 w 342"/>
                <a:gd name="T29" fmla="*/ 136 h 404"/>
                <a:gd name="T30" fmla="*/ 320 w 342"/>
                <a:gd name="T31" fmla="*/ 284 h 404"/>
                <a:gd name="T32" fmla="*/ 322 w 342"/>
                <a:gd name="T33" fmla="*/ 268 h 404"/>
                <a:gd name="T34" fmla="*/ 324 w 342"/>
                <a:gd name="T35" fmla="*/ 248 h 404"/>
                <a:gd name="T36" fmla="*/ 326 w 342"/>
                <a:gd name="T37" fmla="*/ 228 h 404"/>
                <a:gd name="T38" fmla="*/ 328 w 342"/>
                <a:gd name="T39" fmla="*/ 212 h 404"/>
                <a:gd name="T40" fmla="*/ 268 w 342"/>
                <a:gd name="T41" fmla="*/ 0 h 404"/>
                <a:gd name="T42" fmla="*/ 202 w 342"/>
                <a:gd name="T43" fmla="*/ 86 h 404"/>
                <a:gd name="T44" fmla="*/ 20 w 342"/>
                <a:gd name="T45" fmla="*/ 16 h 404"/>
                <a:gd name="T46" fmla="*/ 142 w 342"/>
                <a:gd name="T47" fmla="*/ 64 h 404"/>
                <a:gd name="T48" fmla="*/ 16 w 342"/>
                <a:gd name="T49" fmla="*/ 94 h 404"/>
                <a:gd name="T50" fmla="*/ 16 w 342"/>
                <a:gd name="T51" fmla="*/ 144 h 404"/>
                <a:gd name="T52" fmla="*/ 92 w 342"/>
                <a:gd name="T53" fmla="*/ 372 h 404"/>
                <a:gd name="T54" fmla="*/ 94 w 342"/>
                <a:gd name="T55" fmla="*/ 388 h 404"/>
                <a:gd name="T56" fmla="*/ 102 w 342"/>
                <a:gd name="T57" fmla="*/ 398 h 404"/>
                <a:gd name="T58" fmla="*/ 106 w 342"/>
                <a:gd name="T59" fmla="*/ 400 h 404"/>
                <a:gd name="T60" fmla="*/ 124 w 342"/>
                <a:gd name="T61" fmla="*/ 404 h 404"/>
                <a:gd name="T62" fmla="*/ 342 w 342"/>
                <a:gd name="T63" fmla="*/ 356 h 404"/>
                <a:gd name="T64" fmla="*/ 158 w 342"/>
                <a:gd name="T65" fmla="*/ 356 h 404"/>
                <a:gd name="T66" fmla="*/ 154 w 342"/>
                <a:gd name="T67" fmla="*/ 354 h 404"/>
                <a:gd name="T68" fmla="*/ 152 w 342"/>
                <a:gd name="T69" fmla="*/ 262 h 404"/>
                <a:gd name="T70" fmla="*/ 92 w 342"/>
                <a:gd name="T71" fmla="*/ 37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2" h="404">
                  <a:moveTo>
                    <a:pt x="16" y="144"/>
                  </a:moveTo>
                  <a:lnTo>
                    <a:pt x="84" y="144"/>
                  </a:lnTo>
                  <a:lnTo>
                    <a:pt x="84" y="144"/>
                  </a:lnTo>
                  <a:lnTo>
                    <a:pt x="98" y="144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26" y="144"/>
                  </a:lnTo>
                  <a:lnTo>
                    <a:pt x="118" y="154"/>
                  </a:lnTo>
                  <a:lnTo>
                    <a:pt x="118" y="154"/>
                  </a:lnTo>
                  <a:lnTo>
                    <a:pt x="106" y="164"/>
                  </a:lnTo>
                  <a:lnTo>
                    <a:pt x="90" y="172"/>
                  </a:lnTo>
                  <a:lnTo>
                    <a:pt x="90" y="17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0" y="214"/>
                  </a:lnTo>
                  <a:lnTo>
                    <a:pt x="22" y="256"/>
                  </a:lnTo>
                  <a:lnTo>
                    <a:pt x="22" y="256"/>
                  </a:lnTo>
                  <a:lnTo>
                    <a:pt x="86" y="228"/>
                  </a:lnTo>
                  <a:lnTo>
                    <a:pt x="86" y="228"/>
                  </a:lnTo>
                  <a:lnTo>
                    <a:pt x="112" y="216"/>
                  </a:lnTo>
                  <a:lnTo>
                    <a:pt x="136" y="202"/>
                  </a:lnTo>
                  <a:lnTo>
                    <a:pt x="136" y="202"/>
                  </a:lnTo>
                  <a:lnTo>
                    <a:pt x="156" y="188"/>
                  </a:lnTo>
                  <a:lnTo>
                    <a:pt x="174" y="172"/>
                  </a:lnTo>
                  <a:lnTo>
                    <a:pt x="174" y="172"/>
                  </a:lnTo>
                  <a:lnTo>
                    <a:pt x="186" y="154"/>
                  </a:lnTo>
                  <a:lnTo>
                    <a:pt x="196" y="136"/>
                  </a:lnTo>
                  <a:lnTo>
                    <a:pt x="268" y="136"/>
                  </a:lnTo>
                  <a:lnTo>
                    <a:pt x="268" y="284"/>
                  </a:lnTo>
                  <a:lnTo>
                    <a:pt x="320" y="284"/>
                  </a:lnTo>
                  <a:lnTo>
                    <a:pt x="320" y="284"/>
                  </a:lnTo>
                  <a:lnTo>
                    <a:pt x="322" y="268"/>
                  </a:lnTo>
                  <a:lnTo>
                    <a:pt x="322" y="268"/>
                  </a:lnTo>
                  <a:lnTo>
                    <a:pt x="324" y="248"/>
                  </a:lnTo>
                  <a:lnTo>
                    <a:pt x="324" y="248"/>
                  </a:lnTo>
                  <a:lnTo>
                    <a:pt x="326" y="228"/>
                  </a:lnTo>
                  <a:lnTo>
                    <a:pt x="326" y="228"/>
                  </a:lnTo>
                  <a:lnTo>
                    <a:pt x="328" y="212"/>
                  </a:lnTo>
                  <a:lnTo>
                    <a:pt x="328" y="0"/>
                  </a:lnTo>
                  <a:lnTo>
                    <a:pt x="268" y="0"/>
                  </a:lnTo>
                  <a:lnTo>
                    <a:pt x="268" y="86"/>
                  </a:lnTo>
                  <a:lnTo>
                    <a:pt x="202" y="86"/>
                  </a:lnTo>
                  <a:lnTo>
                    <a:pt x="202" y="16"/>
                  </a:lnTo>
                  <a:lnTo>
                    <a:pt x="20" y="16"/>
                  </a:lnTo>
                  <a:lnTo>
                    <a:pt x="20" y="64"/>
                  </a:lnTo>
                  <a:lnTo>
                    <a:pt x="142" y="64"/>
                  </a:lnTo>
                  <a:lnTo>
                    <a:pt x="142" y="94"/>
                  </a:lnTo>
                  <a:lnTo>
                    <a:pt x="16" y="94"/>
                  </a:lnTo>
                  <a:lnTo>
                    <a:pt x="16" y="144"/>
                  </a:lnTo>
                  <a:lnTo>
                    <a:pt x="16" y="144"/>
                  </a:lnTo>
                  <a:close/>
                  <a:moveTo>
                    <a:pt x="92" y="372"/>
                  </a:moveTo>
                  <a:lnTo>
                    <a:pt x="92" y="372"/>
                  </a:lnTo>
                  <a:lnTo>
                    <a:pt x="94" y="380"/>
                  </a:lnTo>
                  <a:lnTo>
                    <a:pt x="94" y="388"/>
                  </a:lnTo>
                  <a:lnTo>
                    <a:pt x="98" y="392"/>
                  </a:lnTo>
                  <a:lnTo>
                    <a:pt x="102" y="398"/>
                  </a:lnTo>
                  <a:lnTo>
                    <a:pt x="102" y="398"/>
                  </a:lnTo>
                  <a:lnTo>
                    <a:pt x="106" y="400"/>
                  </a:lnTo>
                  <a:lnTo>
                    <a:pt x="112" y="402"/>
                  </a:lnTo>
                  <a:lnTo>
                    <a:pt x="124" y="404"/>
                  </a:lnTo>
                  <a:lnTo>
                    <a:pt x="342" y="404"/>
                  </a:lnTo>
                  <a:lnTo>
                    <a:pt x="342" y="356"/>
                  </a:lnTo>
                  <a:lnTo>
                    <a:pt x="158" y="356"/>
                  </a:lnTo>
                  <a:lnTo>
                    <a:pt x="158" y="356"/>
                  </a:lnTo>
                  <a:lnTo>
                    <a:pt x="154" y="354"/>
                  </a:lnTo>
                  <a:lnTo>
                    <a:pt x="154" y="354"/>
                  </a:lnTo>
                  <a:lnTo>
                    <a:pt x="152" y="350"/>
                  </a:lnTo>
                  <a:lnTo>
                    <a:pt x="152" y="262"/>
                  </a:lnTo>
                  <a:lnTo>
                    <a:pt x="92" y="262"/>
                  </a:lnTo>
                  <a:lnTo>
                    <a:pt x="92" y="372"/>
                  </a:lnTo>
                  <a:lnTo>
                    <a:pt x="92" y="372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009F9FD5-B45A-9E23-E3A5-2D60448D84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8563" y="7050088"/>
              <a:ext cx="565150" cy="508000"/>
            </a:xfrm>
            <a:custGeom>
              <a:avLst/>
              <a:gdLst>
                <a:gd name="T0" fmla="*/ 0 w 356"/>
                <a:gd name="T1" fmla="*/ 320 h 320"/>
                <a:gd name="T2" fmla="*/ 356 w 356"/>
                <a:gd name="T3" fmla="*/ 320 h 320"/>
                <a:gd name="T4" fmla="*/ 356 w 356"/>
                <a:gd name="T5" fmla="*/ 272 h 320"/>
                <a:gd name="T6" fmla="*/ 208 w 356"/>
                <a:gd name="T7" fmla="*/ 272 h 320"/>
                <a:gd name="T8" fmla="*/ 208 w 356"/>
                <a:gd name="T9" fmla="*/ 188 h 320"/>
                <a:gd name="T10" fmla="*/ 148 w 356"/>
                <a:gd name="T11" fmla="*/ 188 h 320"/>
                <a:gd name="T12" fmla="*/ 148 w 356"/>
                <a:gd name="T13" fmla="*/ 272 h 320"/>
                <a:gd name="T14" fmla="*/ 0 w 356"/>
                <a:gd name="T15" fmla="*/ 272 h 320"/>
                <a:gd name="T16" fmla="*/ 0 w 356"/>
                <a:gd name="T17" fmla="*/ 320 h 320"/>
                <a:gd name="T18" fmla="*/ 0 w 356"/>
                <a:gd name="T19" fmla="*/ 320 h 320"/>
                <a:gd name="T20" fmla="*/ 146 w 356"/>
                <a:gd name="T21" fmla="*/ 42 h 320"/>
                <a:gd name="T22" fmla="*/ 146 w 356"/>
                <a:gd name="T23" fmla="*/ 42 h 320"/>
                <a:gd name="T24" fmla="*/ 144 w 356"/>
                <a:gd name="T25" fmla="*/ 64 h 320"/>
                <a:gd name="T26" fmla="*/ 140 w 356"/>
                <a:gd name="T27" fmla="*/ 84 h 320"/>
                <a:gd name="T28" fmla="*/ 140 w 356"/>
                <a:gd name="T29" fmla="*/ 84 h 320"/>
                <a:gd name="T30" fmla="*/ 132 w 356"/>
                <a:gd name="T31" fmla="*/ 102 h 320"/>
                <a:gd name="T32" fmla="*/ 120 w 356"/>
                <a:gd name="T33" fmla="*/ 116 h 320"/>
                <a:gd name="T34" fmla="*/ 120 w 356"/>
                <a:gd name="T35" fmla="*/ 116 h 320"/>
                <a:gd name="T36" fmla="*/ 106 w 356"/>
                <a:gd name="T37" fmla="*/ 130 h 320"/>
                <a:gd name="T38" fmla="*/ 86 w 356"/>
                <a:gd name="T39" fmla="*/ 142 h 320"/>
                <a:gd name="T40" fmla="*/ 86 w 356"/>
                <a:gd name="T41" fmla="*/ 142 h 320"/>
                <a:gd name="T42" fmla="*/ 62 w 356"/>
                <a:gd name="T43" fmla="*/ 150 h 320"/>
                <a:gd name="T44" fmla="*/ 34 w 356"/>
                <a:gd name="T45" fmla="*/ 158 h 320"/>
                <a:gd name="T46" fmla="*/ 52 w 356"/>
                <a:gd name="T47" fmla="*/ 202 h 320"/>
                <a:gd name="T48" fmla="*/ 52 w 356"/>
                <a:gd name="T49" fmla="*/ 202 h 320"/>
                <a:gd name="T50" fmla="*/ 74 w 356"/>
                <a:gd name="T51" fmla="*/ 196 h 320"/>
                <a:gd name="T52" fmla="*/ 94 w 356"/>
                <a:gd name="T53" fmla="*/ 190 h 320"/>
                <a:gd name="T54" fmla="*/ 114 w 356"/>
                <a:gd name="T55" fmla="*/ 182 h 320"/>
                <a:gd name="T56" fmla="*/ 130 w 356"/>
                <a:gd name="T57" fmla="*/ 174 h 320"/>
                <a:gd name="T58" fmla="*/ 130 w 356"/>
                <a:gd name="T59" fmla="*/ 174 h 320"/>
                <a:gd name="T60" fmla="*/ 146 w 356"/>
                <a:gd name="T61" fmla="*/ 162 h 320"/>
                <a:gd name="T62" fmla="*/ 160 w 356"/>
                <a:gd name="T63" fmla="*/ 152 h 320"/>
                <a:gd name="T64" fmla="*/ 170 w 356"/>
                <a:gd name="T65" fmla="*/ 140 h 320"/>
                <a:gd name="T66" fmla="*/ 180 w 356"/>
                <a:gd name="T67" fmla="*/ 126 h 320"/>
                <a:gd name="T68" fmla="*/ 180 w 356"/>
                <a:gd name="T69" fmla="*/ 126 h 320"/>
                <a:gd name="T70" fmla="*/ 190 w 356"/>
                <a:gd name="T71" fmla="*/ 142 h 320"/>
                <a:gd name="T72" fmla="*/ 204 w 356"/>
                <a:gd name="T73" fmla="*/ 154 h 320"/>
                <a:gd name="T74" fmla="*/ 204 w 356"/>
                <a:gd name="T75" fmla="*/ 154 h 320"/>
                <a:gd name="T76" fmla="*/ 218 w 356"/>
                <a:gd name="T77" fmla="*/ 166 h 320"/>
                <a:gd name="T78" fmla="*/ 234 w 356"/>
                <a:gd name="T79" fmla="*/ 176 h 320"/>
                <a:gd name="T80" fmla="*/ 234 w 356"/>
                <a:gd name="T81" fmla="*/ 176 h 320"/>
                <a:gd name="T82" fmla="*/ 252 w 356"/>
                <a:gd name="T83" fmla="*/ 186 h 320"/>
                <a:gd name="T84" fmla="*/ 270 w 356"/>
                <a:gd name="T85" fmla="*/ 192 h 320"/>
                <a:gd name="T86" fmla="*/ 270 w 356"/>
                <a:gd name="T87" fmla="*/ 192 h 320"/>
                <a:gd name="T88" fmla="*/ 290 w 356"/>
                <a:gd name="T89" fmla="*/ 198 h 320"/>
                <a:gd name="T90" fmla="*/ 308 w 356"/>
                <a:gd name="T91" fmla="*/ 202 h 320"/>
                <a:gd name="T92" fmla="*/ 330 w 356"/>
                <a:gd name="T93" fmla="*/ 150 h 320"/>
                <a:gd name="T94" fmla="*/ 330 w 356"/>
                <a:gd name="T95" fmla="*/ 150 h 320"/>
                <a:gd name="T96" fmla="*/ 302 w 356"/>
                <a:gd name="T97" fmla="*/ 144 h 320"/>
                <a:gd name="T98" fmla="*/ 276 w 356"/>
                <a:gd name="T99" fmla="*/ 136 h 320"/>
                <a:gd name="T100" fmla="*/ 256 w 356"/>
                <a:gd name="T101" fmla="*/ 126 h 320"/>
                <a:gd name="T102" fmla="*/ 238 w 356"/>
                <a:gd name="T103" fmla="*/ 114 h 320"/>
                <a:gd name="T104" fmla="*/ 238 w 356"/>
                <a:gd name="T105" fmla="*/ 114 h 320"/>
                <a:gd name="T106" fmla="*/ 224 w 356"/>
                <a:gd name="T107" fmla="*/ 100 h 320"/>
                <a:gd name="T108" fmla="*/ 214 w 356"/>
                <a:gd name="T109" fmla="*/ 82 h 320"/>
                <a:gd name="T110" fmla="*/ 208 w 356"/>
                <a:gd name="T111" fmla="*/ 64 h 320"/>
                <a:gd name="T112" fmla="*/ 206 w 356"/>
                <a:gd name="T113" fmla="*/ 42 h 320"/>
                <a:gd name="T114" fmla="*/ 206 w 356"/>
                <a:gd name="T115" fmla="*/ 0 h 320"/>
                <a:gd name="T116" fmla="*/ 146 w 356"/>
                <a:gd name="T117" fmla="*/ 0 h 320"/>
                <a:gd name="T118" fmla="*/ 146 w 356"/>
                <a:gd name="T119" fmla="*/ 42 h 320"/>
                <a:gd name="T120" fmla="*/ 146 w 356"/>
                <a:gd name="T121" fmla="*/ 4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6" h="320">
                  <a:moveTo>
                    <a:pt x="0" y="320"/>
                  </a:moveTo>
                  <a:lnTo>
                    <a:pt x="356" y="320"/>
                  </a:lnTo>
                  <a:lnTo>
                    <a:pt x="356" y="272"/>
                  </a:lnTo>
                  <a:lnTo>
                    <a:pt x="208" y="272"/>
                  </a:lnTo>
                  <a:lnTo>
                    <a:pt x="208" y="188"/>
                  </a:lnTo>
                  <a:lnTo>
                    <a:pt x="148" y="188"/>
                  </a:lnTo>
                  <a:lnTo>
                    <a:pt x="148" y="272"/>
                  </a:lnTo>
                  <a:lnTo>
                    <a:pt x="0" y="272"/>
                  </a:lnTo>
                  <a:lnTo>
                    <a:pt x="0" y="320"/>
                  </a:lnTo>
                  <a:lnTo>
                    <a:pt x="0" y="320"/>
                  </a:lnTo>
                  <a:close/>
                  <a:moveTo>
                    <a:pt x="146" y="42"/>
                  </a:moveTo>
                  <a:lnTo>
                    <a:pt x="146" y="42"/>
                  </a:lnTo>
                  <a:lnTo>
                    <a:pt x="144" y="64"/>
                  </a:lnTo>
                  <a:lnTo>
                    <a:pt x="140" y="84"/>
                  </a:lnTo>
                  <a:lnTo>
                    <a:pt x="140" y="84"/>
                  </a:lnTo>
                  <a:lnTo>
                    <a:pt x="132" y="102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06" y="130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62" y="150"/>
                  </a:lnTo>
                  <a:lnTo>
                    <a:pt x="34" y="158"/>
                  </a:lnTo>
                  <a:lnTo>
                    <a:pt x="52" y="202"/>
                  </a:lnTo>
                  <a:lnTo>
                    <a:pt x="52" y="202"/>
                  </a:lnTo>
                  <a:lnTo>
                    <a:pt x="74" y="196"/>
                  </a:lnTo>
                  <a:lnTo>
                    <a:pt x="94" y="190"/>
                  </a:lnTo>
                  <a:lnTo>
                    <a:pt x="114" y="182"/>
                  </a:lnTo>
                  <a:lnTo>
                    <a:pt x="130" y="174"/>
                  </a:lnTo>
                  <a:lnTo>
                    <a:pt x="130" y="174"/>
                  </a:lnTo>
                  <a:lnTo>
                    <a:pt x="146" y="162"/>
                  </a:lnTo>
                  <a:lnTo>
                    <a:pt x="160" y="152"/>
                  </a:lnTo>
                  <a:lnTo>
                    <a:pt x="170" y="140"/>
                  </a:lnTo>
                  <a:lnTo>
                    <a:pt x="180" y="126"/>
                  </a:lnTo>
                  <a:lnTo>
                    <a:pt x="180" y="126"/>
                  </a:lnTo>
                  <a:lnTo>
                    <a:pt x="190" y="142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18" y="166"/>
                  </a:lnTo>
                  <a:lnTo>
                    <a:pt x="234" y="176"/>
                  </a:lnTo>
                  <a:lnTo>
                    <a:pt x="234" y="176"/>
                  </a:lnTo>
                  <a:lnTo>
                    <a:pt x="252" y="186"/>
                  </a:lnTo>
                  <a:lnTo>
                    <a:pt x="270" y="192"/>
                  </a:lnTo>
                  <a:lnTo>
                    <a:pt x="270" y="192"/>
                  </a:lnTo>
                  <a:lnTo>
                    <a:pt x="290" y="198"/>
                  </a:lnTo>
                  <a:lnTo>
                    <a:pt x="308" y="202"/>
                  </a:lnTo>
                  <a:lnTo>
                    <a:pt x="330" y="150"/>
                  </a:lnTo>
                  <a:lnTo>
                    <a:pt x="330" y="150"/>
                  </a:lnTo>
                  <a:lnTo>
                    <a:pt x="302" y="144"/>
                  </a:lnTo>
                  <a:lnTo>
                    <a:pt x="276" y="136"/>
                  </a:lnTo>
                  <a:lnTo>
                    <a:pt x="256" y="126"/>
                  </a:lnTo>
                  <a:lnTo>
                    <a:pt x="238" y="114"/>
                  </a:lnTo>
                  <a:lnTo>
                    <a:pt x="238" y="114"/>
                  </a:lnTo>
                  <a:lnTo>
                    <a:pt x="224" y="100"/>
                  </a:lnTo>
                  <a:lnTo>
                    <a:pt x="214" y="82"/>
                  </a:lnTo>
                  <a:lnTo>
                    <a:pt x="208" y="64"/>
                  </a:lnTo>
                  <a:lnTo>
                    <a:pt x="206" y="42"/>
                  </a:lnTo>
                  <a:lnTo>
                    <a:pt x="206" y="0"/>
                  </a:lnTo>
                  <a:lnTo>
                    <a:pt x="146" y="0"/>
                  </a:lnTo>
                  <a:lnTo>
                    <a:pt x="146" y="42"/>
                  </a:lnTo>
                  <a:lnTo>
                    <a:pt x="146" y="42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9DACEBDE-37D1-C5CA-867F-C4F358742A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4513" y="7037388"/>
              <a:ext cx="527050" cy="628650"/>
            </a:xfrm>
            <a:custGeom>
              <a:avLst/>
              <a:gdLst>
                <a:gd name="T0" fmla="*/ 272 w 332"/>
                <a:gd name="T1" fmla="*/ 396 h 396"/>
                <a:gd name="T2" fmla="*/ 324 w 332"/>
                <a:gd name="T3" fmla="*/ 396 h 396"/>
                <a:gd name="T4" fmla="*/ 324 w 332"/>
                <a:gd name="T5" fmla="*/ 396 h 396"/>
                <a:gd name="T6" fmla="*/ 330 w 332"/>
                <a:gd name="T7" fmla="*/ 356 h 396"/>
                <a:gd name="T8" fmla="*/ 330 w 332"/>
                <a:gd name="T9" fmla="*/ 356 h 396"/>
                <a:gd name="T10" fmla="*/ 332 w 332"/>
                <a:gd name="T11" fmla="*/ 312 h 396"/>
                <a:gd name="T12" fmla="*/ 332 w 332"/>
                <a:gd name="T13" fmla="*/ 0 h 396"/>
                <a:gd name="T14" fmla="*/ 272 w 332"/>
                <a:gd name="T15" fmla="*/ 0 h 396"/>
                <a:gd name="T16" fmla="*/ 272 w 332"/>
                <a:gd name="T17" fmla="*/ 396 h 396"/>
                <a:gd name="T18" fmla="*/ 272 w 332"/>
                <a:gd name="T19" fmla="*/ 396 h 396"/>
                <a:gd name="T20" fmla="*/ 92 w 332"/>
                <a:gd name="T21" fmla="*/ 92 h 396"/>
                <a:gd name="T22" fmla="*/ 92 w 332"/>
                <a:gd name="T23" fmla="*/ 92 h 396"/>
                <a:gd name="T24" fmla="*/ 92 w 332"/>
                <a:gd name="T25" fmla="*/ 118 h 396"/>
                <a:gd name="T26" fmla="*/ 88 w 332"/>
                <a:gd name="T27" fmla="*/ 140 h 396"/>
                <a:gd name="T28" fmla="*/ 88 w 332"/>
                <a:gd name="T29" fmla="*/ 140 h 396"/>
                <a:gd name="T30" fmla="*/ 82 w 332"/>
                <a:gd name="T31" fmla="*/ 162 h 396"/>
                <a:gd name="T32" fmla="*/ 72 w 332"/>
                <a:gd name="T33" fmla="*/ 180 h 396"/>
                <a:gd name="T34" fmla="*/ 72 w 332"/>
                <a:gd name="T35" fmla="*/ 180 h 396"/>
                <a:gd name="T36" fmla="*/ 60 w 332"/>
                <a:gd name="T37" fmla="*/ 198 h 396"/>
                <a:gd name="T38" fmla="*/ 44 w 332"/>
                <a:gd name="T39" fmla="*/ 212 h 396"/>
                <a:gd name="T40" fmla="*/ 44 w 332"/>
                <a:gd name="T41" fmla="*/ 212 h 396"/>
                <a:gd name="T42" fmla="*/ 24 w 332"/>
                <a:gd name="T43" fmla="*/ 226 h 396"/>
                <a:gd name="T44" fmla="*/ 0 w 332"/>
                <a:gd name="T45" fmla="*/ 240 h 396"/>
                <a:gd name="T46" fmla="*/ 24 w 332"/>
                <a:gd name="T47" fmla="*/ 280 h 396"/>
                <a:gd name="T48" fmla="*/ 24 w 332"/>
                <a:gd name="T49" fmla="*/ 280 h 396"/>
                <a:gd name="T50" fmla="*/ 42 w 332"/>
                <a:gd name="T51" fmla="*/ 272 h 396"/>
                <a:gd name="T52" fmla="*/ 58 w 332"/>
                <a:gd name="T53" fmla="*/ 264 h 396"/>
                <a:gd name="T54" fmla="*/ 72 w 332"/>
                <a:gd name="T55" fmla="*/ 254 h 396"/>
                <a:gd name="T56" fmla="*/ 86 w 332"/>
                <a:gd name="T57" fmla="*/ 242 h 396"/>
                <a:gd name="T58" fmla="*/ 86 w 332"/>
                <a:gd name="T59" fmla="*/ 242 h 396"/>
                <a:gd name="T60" fmla="*/ 100 w 332"/>
                <a:gd name="T61" fmla="*/ 232 h 396"/>
                <a:gd name="T62" fmla="*/ 112 w 332"/>
                <a:gd name="T63" fmla="*/ 218 h 396"/>
                <a:gd name="T64" fmla="*/ 122 w 332"/>
                <a:gd name="T65" fmla="*/ 206 h 396"/>
                <a:gd name="T66" fmla="*/ 128 w 332"/>
                <a:gd name="T67" fmla="*/ 192 h 396"/>
                <a:gd name="T68" fmla="*/ 128 w 332"/>
                <a:gd name="T69" fmla="*/ 192 h 396"/>
                <a:gd name="T70" fmla="*/ 136 w 332"/>
                <a:gd name="T71" fmla="*/ 206 h 396"/>
                <a:gd name="T72" fmla="*/ 146 w 332"/>
                <a:gd name="T73" fmla="*/ 220 h 396"/>
                <a:gd name="T74" fmla="*/ 146 w 332"/>
                <a:gd name="T75" fmla="*/ 220 h 396"/>
                <a:gd name="T76" fmla="*/ 156 w 332"/>
                <a:gd name="T77" fmla="*/ 232 h 396"/>
                <a:gd name="T78" fmla="*/ 168 w 332"/>
                <a:gd name="T79" fmla="*/ 242 h 396"/>
                <a:gd name="T80" fmla="*/ 168 w 332"/>
                <a:gd name="T81" fmla="*/ 242 h 396"/>
                <a:gd name="T82" fmla="*/ 182 w 332"/>
                <a:gd name="T83" fmla="*/ 252 h 396"/>
                <a:gd name="T84" fmla="*/ 194 w 332"/>
                <a:gd name="T85" fmla="*/ 262 h 396"/>
                <a:gd name="T86" fmla="*/ 194 w 332"/>
                <a:gd name="T87" fmla="*/ 262 h 396"/>
                <a:gd name="T88" fmla="*/ 208 w 332"/>
                <a:gd name="T89" fmla="*/ 268 h 396"/>
                <a:gd name="T90" fmla="*/ 222 w 332"/>
                <a:gd name="T91" fmla="*/ 274 h 396"/>
                <a:gd name="T92" fmla="*/ 252 w 332"/>
                <a:gd name="T93" fmla="*/ 226 h 396"/>
                <a:gd name="T94" fmla="*/ 252 w 332"/>
                <a:gd name="T95" fmla="*/ 226 h 396"/>
                <a:gd name="T96" fmla="*/ 228 w 332"/>
                <a:gd name="T97" fmla="*/ 216 h 396"/>
                <a:gd name="T98" fmla="*/ 206 w 332"/>
                <a:gd name="T99" fmla="*/ 204 h 396"/>
                <a:gd name="T100" fmla="*/ 206 w 332"/>
                <a:gd name="T101" fmla="*/ 204 h 396"/>
                <a:gd name="T102" fmla="*/ 190 w 332"/>
                <a:gd name="T103" fmla="*/ 190 h 396"/>
                <a:gd name="T104" fmla="*/ 176 w 332"/>
                <a:gd name="T105" fmla="*/ 174 h 396"/>
                <a:gd name="T106" fmla="*/ 176 w 332"/>
                <a:gd name="T107" fmla="*/ 174 h 396"/>
                <a:gd name="T108" fmla="*/ 166 w 332"/>
                <a:gd name="T109" fmla="*/ 156 h 396"/>
                <a:gd name="T110" fmla="*/ 158 w 332"/>
                <a:gd name="T111" fmla="*/ 138 h 396"/>
                <a:gd name="T112" fmla="*/ 158 w 332"/>
                <a:gd name="T113" fmla="*/ 138 h 396"/>
                <a:gd name="T114" fmla="*/ 154 w 332"/>
                <a:gd name="T115" fmla="*/ 116 h 396"/>
                <a:gd name="T116" fmla="*/ 154 w 332"/>
                <a:gd name="T117" fmla="*/ 90 h 396"/>
                <a:gd name="T118" fmla="*/ 154 w 332"/>
                <a:gd name="T119" fmla="*/ 16 h 396"/>
                <a:gd name="T120" fmla="*/ 92 w 332"/>
                <a:gd name="T121" fmla="*/ 16 h 396"/>
                <a:gd name="T122" fmla="*/ 92 w 332"/>
                <a:gd name="T123" fmla="*/ 92 h 396"/>
                <a:gd name="T124" fmla="*/ 92 w 332"/>
                <a:gd name="T125" fmla="*/ 92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2" h="396">
                  <a:moveTo>
                    <a:pt x="272" y="396"/>
                  </a:moveTo>
                  <a:lnTo>
                    <a:pt x="324" y="396"/>
                  </a:lnTo>
                  <a:lnTo>
                    <a:pt x="324" y="396"/>
                  </a:lnTo>
                  <a:lnTo>
                    <a:pt x="330" y="356"/>
                  </a:lnTo>
                  <a:lnTo>
                    <a:pt x="330" y="356"/>
                  </a:lnTo>
                  <a:lnTo>
                    <a:pt x="332" y="312"/>
                  </a:lnTo>
                  <a:lnTo>
                    <a:pt x="332" y="0"/>
                  </a:lnTo>
                  <a:lnTo>
                    <a:pt x="272" y="0"/>
                  </a:lnTo>
                  <a:lnTo>
                    <a:pt x="272" y="396"/>
                  </a:lnTo>
                  <a:lnTo>
                    <a:pt x="272" y="396"/>
                  </a:lnTo>
                  <a:close/>
                  <a:moveTo>
                    <a:pt x="92" y="92"/>
                  </a:moveTo>
                  <a:lnTo>
                    <a:pt x="92" y="92"/>
                  </a:lnTo>
                  <a:lnTo>
                    <a:pt x="92" y="118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2" y="162"/>
                  </a:lnTo>
                  <a:lnTo>
                    <a:pt x="72" y="180"/>
                  </a:lnTo>
                  <a:lnTo>
                    <a:pt x="72" y="180"/>
                  </a:lnTo>
                  <a:lnTo>
                    <a:pt x="60" y="198"/>
                  </a:lnTo>
                  <a:lnTo>
                    <a:pt x="44" y="212"/>
                  </a:lnTo>
                  <a:lnTo>
                    <a:pt x="44" y="212"/>
                  </a:lnTo>
                  <a:lnTo>
                    <a:pt x="24" y="226"/>
                  </a:lnTo>
                  <a:lnTo>
                    <a:pt x="0" y="240"/>
                  </a:lnTo>
                  <a:lnTo>
                    <a:pt x="24" y="280"/>
                  </a:lnTo>
                  <a:lnTo>
                    <a:pt x="24" y="280"/>
                  </a:lnTo>
                  <a:lnTo>
                    <a:pt x="42" y="272"/>
                  </a:lnTo>
                  <a:lnTo>
                    <a:pt x="58" y="264"/>
                  </a:lnTo>
                  <a:lnTo>
                    <a:pt x="72" y="254"/>
                  </a:lnTo>
                  <a:lnTo>
                    <a:pt x="86" y="242"/>
                  </a:lnTo>
                  <a:lnTo>
                    <a:pt x="86" y="242"/>
                  </a:lnTo>
                  <a:lnTo>
                    <a:pt x="100" y="232"/>
                  </a:lnTo>
                  <a:lnTo>
                    <a:pt x="112" y="218"/>
                  </a:lnTo>
                  <a:lnTo>
                    <a:pt x="122" y="206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36" y="206"/>
                  </a:lnTo>
                  <a:lnTo>
                    <a:pt x="146" y="220"/>
                  </a:lnTo>
                  <a:lnTo>
                    <a:pt x="146" y="220"/>
                  </a:lnTo>
                  <a:lnTo>
                    <a:pt x="156" y="23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82" y="252"/>
                  </a:lnTo>
                  <a:lnTo>
                    <a:pt x="194" y="262"/>
                  </a:lnTo>
                  <a:lnTo>
                    <a:pt x="194" y="262"/>
                  </a:lnTo>
                  <a:lnTo>
                    <a:pt x="208" y="268"/>
                  </a:lnTo>
                  <a:lnTo>
                    <a:pt x="222" y="274"/>
                  </a:lnTo>
                  <a:lnTo>
                    <a:pt x="252" y="226"/>
                  </a:lnTo>
                  <a:lnTo>
                    <a:pt x="252" y="226"/>
                  </a:lnTo>
                  <a:lnTo>
                    <a:pt x="228" y="216"/>
                  </a:lnTo>
                  <a:lnTo>
                    <a:pt x="206" y="204"/>
                  </a:lnTo>
                  <a:lnTo>
                    <a:pt x="206" y="204"/>
                  </a:lnTo>
                  <a:lnTo>
                    <a:pt x="190" y="190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66" y="156"/>
                  </a:lnTo>
                  <a:lnTo>
                    <a:pt x="158" y="138"/>
                  </a:lnTo>
                  <a:lnTo>
                    <a:pt x="158" y="138"/>
                  </a:lnTo>
                  <a:lnTo>
                    <a:pt x="154" y="116"/>
                  </a:lnTo>
                  <a:lnTo>
                    <a:pt x="154" y="90"/>
                  </a:lnTo>
                  <a:lnTo>
                    <a:pt x="154" y="16"/>
                  </a:lnTo>
                  <a:lnTo>
                    <a:pt x="92" y="16"/>
                  </a:lnTo>
                  <a:lnTo>
                    <a:pt x="92" y="92"/>
                  </a:lnTo>
                  <a:lnTo>
                    <a:pt x="92" y="92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8955FECD-2684-488D-71F5-071A86156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2688" y="7037388"/>
              <a:ext cx="514350" cy="660400"/>
            </a:xfrm>
            <a:custGeom>
              <a:avLst/>
              <a:gdLst>
                <a:gd name="T0" fmla="*/ 6 w 324"/>
                <a:gd name="T1" fmla="*/ 152 h 416"/>
                <a:gd name="T2" fmla="*/ 24 w 324"/>
                <a:gd name="T3" fmla="*/ 184 h 416"/>
                <a:gd name="T4" fmla="*/ 38 w 324"/>
                <a:gd name="T5" fmla="*/ 194 h 416"/>
                <a:gd name="T6" fmla="*/ 56 w 324"/>
                <a:gd name="T7" fmla="*/ 204 h 416"/>
                <a:gd name="T8" fmla="*/ 78 w 324"/>
                <a:gd name="T9" fmla="*/ 210 h 416"/>
                <a:gd name="T10" fmla="*/ 106 w 324"/>
                <a:gd name="T11" fmla="*/ 212 h 416"/>
                <a:gd name="T12" fmla="*/ 152 w 324"/>
                <a:gd name="T13" fmla="*/ 206 h 416"/>
                <a:gd name="T14" fmla="*/ 170 w 324"/>
                <a:gd name="T15" fmla="*/ 198 h 416"/>
                <a:gd name="T16" fmla="*/ 184 w 324"/>
                <a:gd name="T17" fmla="*/ 188 h 416"/>
                <a:gd name="T18" fmla="*/ 204 w 324"/>
                <a:gd name="T19" fmla="*/ 162 h 416"/>
                <a:gd name="T20" fmla="*/ 210 w 324"/>
                <a:gd name="T21" fmla="*/ 146 h 416"/>
                <a:gd name="T22" fmla="*/ 264 w 324"/>
                <a:gd name="T23" fmla="*/ 130 h 416"/>
                <a:gd name="T24" fmla="*/ 324 w 324"/>
                <a:gd name="T25" fmla="*/ 226 h 416"/>
                <a:gd name="T26" fmla="*/ 264 w 324"/>
                <a:gd name="T27" fmla="*/ 0 h 416"/>
                <a:gd name="T28" fmla="*/ 210 w 324"/>
                <a:gd name="T29" fmla="*/ 80 h 416"/>
                <a:gd name="T30" fmla="*/ 204 w 324"/>
                <a:gd name="T31" fmla="*/ 68 h 416"/>
                <a:gd name="T32" fmla="*/ 198 w 324"/>
                <a:gd name="T33" fmla="*/ 54 h 416"/>
                <a:gd name="T34" fmla="*/ 178 w 324"/>
                <a:gd name="T35" fmla="*/ 34 h 416"/>
                <a:gd name="T36" fmla="*/ 164 w 324"/>
                <a:gd name="T37" fmla="*/ 28 h 416"/>
                <a:gd name="T38" fmla="*/ 148 w 324"/>
                <a:gd name="T39" fmla="*/ 22 h 416"/>
                <a:gd name="T40" fmla="*/ 106 w 324"/>
                <a:gd name="T41" fmla="*/ 16 h 416"/>
                <a:gd name="T42" fmla="*/ 78 w 324"/>
                <a:gd name="T43" fmla="*/ 18 h 416"/>
                <a:gd name="T44" fmla="*/ 56 w 324"/>
                <a:gd name="T45" fmla="*/ 24 h 416"/>
                <a:gd name="T46" fmla="*/ 38 w 324"/>
                <a:gd name="T47" fmla="*/ 34 h 416"/>
                <a:gd name="T48" fmla="*/ 24 w 324"/>
                <a:gd name="T49" fmla="*/ 46 h 416"/>
                <a:gd name="T50" fmla="*/ 6 w 324"/>
                <a:gd name="T51" fmla="*/ 76 h 416"/>
                <a:gd name="T52" fmla="*/ 2 w 324"/>
                <a:gd name="T53" fmla="*/ 94 h 416"/>
                <a:gd name="T54" fmla="*/ 0 w 324"/>
                <a:gd name="T55" fmla="*/ 114 h 416"/>
                <a:gd name="T56" fmla="*/ 6 w 324"/>
                <a:gd name="T57" fmla="*/ 152 h 416"/>
                <a:gd name="T58" fmla="*/ 84 w 324"/>
                <a:gd name="T59" fmla="*/ 250 h 416"/>
                <a:gd name="T60" fmla="*/ 84 w 324"/>
                <a:gd name="T61" fmla="*/ 384 h 416"/>
                <a:gd name="T62" fmla="*/ 86 w 324"/>
                <a:gd name="T63" fmla="*/ 400 h 416"/>
                <a:gd name="T64" fmla="*/ 94 w 324"/>
                <a:gd name="T65" fmla="*/ 410 h 416"/>
                <a:gd name="T66" fmla="*/ 98 w 324"/>
                <a:gd name="T67" fmla="*/ 412 h 416"/>
                <a:gd name="T68" fmla="*/ 118 w 324"/>
                <a:gd name="T69" fmla="*/ 416 h 416"/>
                <a:gd name="T70" fmla="*/ 324 w 324"/>
                <a:gd name="T71" fmla="*/ 250 h 416"/>
                <a:gd name="T72" fmla="*/ 84 w 324"/>
                <a:gd name="T73" fmla="*/ 250 h 416"/>
                <a:gd name="T74" fmla="*/ 264 w 324"/>
                <a:gd name="T75" fmla="*/ 298 h 416"/>
                <a:gd name="T76" fmla="*/ 152 w 324"/>
                <a:gd name="T77" fmla="*/ 368 h 416"/>
                <a:gd name="T78" fmla="*/ 146 w 324"/>
                <a:gd name="T79" fmla="*/ 368 h 416"/>
                <a:gd name="T80" fmla="*/ 144 w 324"/>
                <a:gd name="T81" fmla="*/ 298 h 416"/>
                <a:gd name="T82" fmla="*/ 142 w 324"/>
                <a:gd name="T83" fmla="*/ 76 h 416"/>
                <a:gd name="T84" fmla="*/ 148 w 324"/>
                <a:gd name="T85" fmla="*/ 84 h 416"/>
                <a:gd name="T86" fmla="*/ 154 w 324"/>
                <a:gd name="T87" fmla="*/ 102 h 416"/>
                <a:gd name="T88" fmla="*/ 154 w 324"/>
                <a:gd name="T89" fmla="*/ 114 h 416"/>
                <a:gd name="T90" fmla="*/ 152 w 324"/>
                <a:gd name="T91" fmla="*/ 136 h 416"/>
                <a:gd name="T92" fmla="*/ 142 w 324"/>
                <a:gd name="T93" fmla="*/ 154 h 416"/>
                <a:gd name="T94" fmla="*/ 136 w 324"/>
                <a:gd name="T95" fmla="*/ 158 h 416"/>
                <a:gd name="T96" fmla="*/ 118 w 324"/>
                <a:gd name="T97" fmla="*/ 166 h 416"/>
                <a:gd name="T98" fmla="*/ 106 w 324"/>
                <a:gd name="T99" fmla="*/ 166 h 416"/>
                <a:gd name="T100" fmla="*/ 86 w 324"/>
                <a:gd name="T101" fmla="*/ 162 h 416"/>
                <a:gd name="T102" fmla="*/ 70 w 324"/>
                <a:gd name="T103" fmla="*/ 152 h 416"/>
                <a:gd name="T104" fmla="*/ 62 w 324"/>
                <a:gd name="T105" fmla="*/ 136 h 416"/>
                <a:gd name="T106" fmla="*/ 60 w 324"/>
                <a:gd name="T107" fmla="*/ 114 h 416"/>
                <a:gd name="T108" fmla="*/ 60 w 324"/>
                <a:gd name="T109" fmla="*/ 102 h 416"/>
                <a:gd name="T110" fmla="*/ 66 w 324"/>
                <a:gd name="T111" fmla="*/ 84 h 416"/>
                <a:gd name="T112" fmla="*/ 70 w 324"/>
                <a:gd name="T113" fmla="*/ 76 h 416"/>
                <a:gd name="T114" fmla="*/ 86 w 324"/>
                <a:gd name="T115" fmla="*/ 66 h 416"/>
                <a:gd name="T116" fmla="*/ 106 w 324"/>
                <a:gd name="T117" fmla="*/ 62 h 416"/>
                <a:gd name="T118" fmla="*/ 118 w 324"/>
                <a:gd name="T119" fmla="*/ 64 h 416"/>
                <a:gd name="T120" fmla="*/ 136 w 324"/>
                <a:gd name="T121" fmla="*/ 70 h 416"/>
                <a:gd name="T122" fmla="*/ 142 w 324"/>
                <a:gd name="T123" fmla="*/ 7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4" h="416">
                  <a:moveTo>
                    <a:pt x="6" y="152"/>
                  </a:moveTo>
                  <a:lnTo>
                    <a:pt x="6" y="152"/>
                  </a:lnTo>
                  <a:lnTo>
                    <a:pt x="12" y="168"/>
                  </a:lnTo>
                  <a:lnTo>
                    <a:pt x="24" y="184"/>
                  </a:lnTo>
                  <a:lnTo>
                    <a:pt x="24" y="184"/>
                  </a:lnTo>
                  <a:lnTo>
                    <a:pt x="38" y="194"/>
                  </a:lnTo>
                  <a:lnTo>
                    <a:pt x="56" y="204"/>
                  </a:lnTo>
                  <a:lnTo>
                    <a:pt x="56" y="204"/>
                  </a:lnTo>
                  <a:lnTo>
                    <a:pt x="66" y="208"/>
                  </a:lnTo>
                  <a:lnTo>
                    <a:pt x="78" y="210"/>
                  </a:lnTo>
                  <a:lnTo>
                    <a:pt x="106" y="212"/>
                  </a:lnTo>
                  <a:lnTo>
                    <a:pt x="106" y="212"/>
                  </a:lnTo>
                  <a:lnTo>
                    <a:pt x="132" y="210"/>
                  </a:lnTo>
                  <a:lnTo>
                    <a:pt x="152" y="206"/>
                  </a:lnTo>
                  <a:lnTo>
                    <a:pt x="152" y="206"/>
                  </a:lnTo>
                  <a:lnTo>
                    <a:pt x="170" y="198"/>
                  </a:lnTo>
                  <a:lnTo>
                    <a:pt x="184" y="188"/>
                  </a:lnTo>
                  <a:lnTo>
                    <a:pt x="184" y="188"/>
                  </a:lnTo>
                  <a:lnTo>
                    <a:pt x="196" y="176"/>
                  </a:lnTo>
                  <a:lnTo>
                    <a:pt x="204" y="162"/>
                  </a:lnTo>
                  <a:lnTo>
                    <a:pt x="204" y="162"/>
                  </a:lnTo>
                  <a:lnTo>
                    <a:pt x="210" y="146"/>
                  </a:lnTo>
                  <a:lnTo>
                    <a:pt x="212" y="130"/>
                  </a:lnTo>
                  <a:lnTo>
                    <a:pt x="264" y="130"/>
                  </a:lnTo>
                  <a:lnTo>
                    <a:pt x="264" y="226"/>
                  </a:lnTo>
                  <a:lnTo>
                    <a:pt x="324" y="226"/>
                  </a:lnTo>
                  <a:lnTo>
                    <a:pt x="324" y="0"/>
                  </a:lnTo>
                  <a:lnTo>
                    <a:pt x="264" y="0"/>
                  </a:lnTo>
                  <a:lnTo>
                    <a:pt x="264" y="80"/>
                  </a:lnTo>
                  <a:lnTo>
                    <a:pt x="210" y="80"/>
                  </a:lnTo>
                  <a:lnTo>
                    <a:pt x="210" y="80"/>
                  </a:lnTo>
                  <a:lnTo>
                    <a:pt x="204" y="68"/>
                  </a:lnTo>
                  <a:lnTo>
                    <a:pt x="198" y="54"/>
                  </a:lnTo>
                  <a:lnTo>
                    <a:pt x="198" y="54"/>
                  </a:lnTo>
                  <a:lnTo>
                    <a:pt x="188" y="44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64" y="28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28" y="18"/>
                  </a:lnTo>
                  <a:lnTo>
                    <a:pt x="106" y="16"/>
                  </a:lnTo>
                  <a:lnTo>
                    <a:pt x="106" y="16"/>
                  </a:lnTo>
                  <a:lnTo>
                    <a:pt x="78" y="18"/>
                  </a:lnTo>
                  <a:lnTo>
                    <a:pt x="66" y="22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38" y="3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2" y="60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2" y="94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2" y="134"/>
                  </a:lnTo>
                  <a:lnTo>
                    <a:pt x="6" y="152"/>
                  </a:lnTo>
                  <a:lnTo>
                    <a:pt x="6" y="152"/>
                  </a:lnTo>
                  <a:close/>
                  <a:moveTo>
                    <a:pt x="84" y="250"/>
                  </a:moveTo>
                  <a:lnTo>
                    <a:pt x="84" y="384"/>
                  </a:lnTo>
                  <a:lnTo>
                    <a:pt x="84" y="384"/>
                  </a:lnTo>
                  <a:lnTo>
                    <a:pt x="86" y="392"/>
                  </a:lnTo>
                  <a:lnTo>
                    <a:pt x="86" y="400"/>
                  </a:lnTo>
                  <a:lnTo>
                    <a:pt x="90" y="406"/>
                  </a:lnTo>
                  <a:lnTo>
                    <a:pt x="94" y="410"/>
                  </a:lnTo>
                  <a:lnTo>
                    <a:pt x="94" y="410"/>
                  </a:lnTo>
                  <a:lnTo>
                    <a:pt x="98" y="412"/>
                  </a:lnTo>
                  <a:lnTo>
                    <a:pt x="104" y="414"/>
                  </a:lnTo>
                  <a:lnTo>
                    <a:pt x="118" y="416"/>
                  </a:lnTo>
                  <a:lnTo>
                    <a:pt x="324" y="416"/>
                  </a:lnTo>
                  <a:lnTo>
                    <a:pt x="324" y="250"/>
                  </a:lnTo>
                  <a:lnTo>
                    <a:pt x="84" y="250"/>
                  </a:lnTo>
                  <a:lnTo>
                    <a:pt x="84" y="250"/>
                  </a:lnTo>
                  <a:close/>
                  <a:moveTo>
                    <a:pt x="144" y="298"/>
                  </a:moveTo>
                  <a:lnTo>
                    <a:pt x="264" y="298"/>
                  </a:lnTo>
                  <a:lnTo>
                    <a:pt x="264" y="368"/>
                  </a:lnTo>
                  <a:lnTo>
                    <a:pt x="152" y="368"/>
                  </a:lnTo>
                  <a:lnTo>
                    <a:pt x="152" y="368"/>
                  </a:lnTo>
                  <a:lnTo>
                    <a:pt x="146" y="368"/>
                  </a:lnTo>
                  <a:lnTo>
                    <a:pt x="144" y="362"/>
                  </a:lnTo>
                  <a:lnTo>
                    <a:pt x="144" y="298"/>
                  </a:lnTo>
                  <a:lnTo>
                    <a:pt x="144" y="298"/>
                  </a:lnTo>
                  <a:close/>
                  <a:moveTo>
                    <a:pt x="142" y="76"/>
                  </a:moveTo>
                  <a:lnTo>
                    <a:pt x="142" y="76"/>
                  </a:lnTo>
                  <a:lnTo>
                    <a:pt x="148" y="84"/>
                  </a:lnTo>
                  <a:lnTo>
                    <a:pt x="152" y="92"/>
                  </a:lnTo>
                  <a:lnTo>
                    <a:pt x="154" y="102"/>
                  </a:lnTo>
                  <a:lnTo>
                    <a:pt x="154" y="114"/>
                  </a:lnTo>
                  <a:lnTo>
                    <a:pt x="154" y="114"/>
                  </a:lnTo>
                  <a:lnTo>
                    <a:pt x="154" y="126"/>
                  </a:lnTo>
                  <a:lnTo>
                    <a:pt x="152" y="136"/>
                  </a:lnTo>
                  <a:lnTo>
                    <a:pt x="148" y="146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36" y="158"/>
                  </a:lnTo>
                  <a:lnTo>
                    <a:pt x="128" y="162"/>
                  </a:lnTo>
                  <a:lnTo>
                    <a:pt x="118" y="166"/>
                  </a:lnTo>
                  <a:lnTo>
                    <a:pt x="106" y="166"/>
                  </a:lnTo>
                  <a:lnTo>
                    <a:pt x="106" y="166"/>
                  </a:lnTo>
                  <a:lnTo>
                    <a:pt x="96" y="166"/>
                  </a:lnTo>
                  <a:lnTo>
                    <a:pt x="86" y="162"/>
                  </a:lnTo>
                  <a:lnTo>
                    <a:pt x="78" y="158"/>
                  </a:lnTo>
                  <a:lnTo>
                    <a:pt x="70" y="152"/>
                  </a:lnTo>
                  <a:lnTo>
                    <a:pt x="66" y="146"/>
                  </a:lnTo>
                  <a:lnTo>
                    <a:pt x="62" y="136"/>
                  </a:lnTo>
                  <a:lnTo>
                    <a:pt x="60" y="126"/>
                  </a:lnTo>
                  <a:lnTo>
                    <a:pt x="60" y="114"/>
                  </a:lnTo>
                  <a:lnTo>
                    <a:pt x="60" y="114"/>
                  </a:lnTo>
                  <a:lnTo>
                    <a:pt x="60" y="102"/>
                  </a:lnTo>
                  <a:lnTo>
                    <a:pt x="62" y="92"/>
                  </a:lnTo>
                  <a:lnTo>
                    <a:pt x="66" y="84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8" y="70"/>
                  </a:lnTo>
                  <a:lnTo>
                    <a:pt x="86" y="66"/>
                  </a:lnTo>
                  <a:lnTo>
                    <a:pt x="96" y="64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18" y="64"/>
                  </a:lnTo>
                  <a:lnTo>
                    <a:pt x="128" y="66"/>
                  </a:lnTo>
                  <a:lnTo>
                    <a:pt x="136" y="70"/>
                  </a:lnTo>
                  <a:lnTo>
                    <a:pt x="142" y="76"/>
                  </a:lnTo>
                  <a:lnTo>
                    <a:pt x="142" y="76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</p:spPr>
          <p:txBody>
            <a:bodyPr vert="horz" wrap="square" lIns="89533" tIns="44767" rIns="89533" bIns="4476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919" dirty="0"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744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  <p15:guide id="2" pos="370">
          <p15:clr>
            <a:srgbClr val="FBAE40"/>
          </p15:clr>
        </p15:guide>
        <p15:guide id="3" pos="731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393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9189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7031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1485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86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530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16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7666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CCC24-3E3D-4F06-AD14-BFA95C6B5487}" type="datetimeFigureOut">
              <a:rPr lang="ko-KR" altLang="en-US" smtClean="0"/>
              <a:t>2026-02-02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EB78B-94BA-4440-982E-788228A54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86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75EB1-42FD-D14D-1DF9-2492AE36D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7B78BAD-1C32-5418-8176-379AA6D6DE98}"/>
              </a:ext>
            </a:extLst>
          </p:cNvPr>
          <p:cNvSpPr txBox="1"/>
          <p:nvPr/>
        </p:nvSpPr>
        <p:spPr>
          <a:xfrm>
            <a:off x="698977" y="376804"/>
            <a:ext cx="262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100" normalizeH="0" baseline="0" noProof="0" dirty="0" err="1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기능설명</a:t>
            </a:r>
            <a:endParaRPr kumimoji="0" lang="ko-KR" altLang="en-US" sz="2800" b="1" i="0" u="none" strike="noStrike" kern="1200" cap="none" spc="-100" normalizeH="0" baseline="0" noProof="0" dirty="0">
              <a:ln w="3175">
                <a:solidFill>
                  <a:prstClr val="black">
                    <a:lumMod val="85000"/>
                    <a:lumOff val="15000"/>
                    <a:alpha val="0"/>
                  </a:prst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529BAE-6B64-1E8E-EA63-0FAD6D474F8F}"/>
              </a:ext>
            </a:extLst>
          </p:cNvPr>
          <p:cNvSpPr txBox="1"/>
          <p:nvPr/>
        </p:nvSpPr>
        <p:spPr>
          <a:xfrm>
            <a:off x="104412" y="392212"/>
            <a:ext cx="509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-100" normalizeH="0" baseline="0" noProof="0" dirty="0">
                <a:ln w="3175"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Ⅲ</a:t>
            </a:r>
            <a:endParaRPr kumimoji="0" lang="ko-KR" altLang="en-US" sz="2400" b="1" i="0" u="none" strike="noStrike" kern="1200" cap="none" spc="-100" normalizeH="0" baseline="0" noProof="0" dirty="0">
              <a:ln w="3175"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0DB90DB-3149-EC04-9171-1865A8745031}"/>
              </a:ext>
            </a:extLst>
          </p:cNvPr>
          <p:cNvGrpSpPr/>
          <p:nvPr/>
        </p:nvGrpSpPr>
        <p:grpSpPr>
          <a:xfrm>
            <a:off x="559688" y="1177612"/>
            <a:ext cx="248197" cy="227782"/>
            <a:chOff x="536828" y="1263872"/>
            <a:chExt cx="248197" cy="227782"/>
          </a:xfrm>
        </p:grpSpPr>
        <p:sp>
          <p:nvSpPr>
            <p:cNvPr id="10" name="그래픽 50">
              <a:extLst>
                <a:ext uri="{FF2B5EF4-FFF2-40B4-BE49-F238E27FC236}">
                  <a16:creationId xmlns:a16="http://schemas.microsoft.com/office/drawing/2014/main" id="{2E38F895-70C2-AB4B-51E9-7130D095DB27}"/>
                </a:ext>
              </a:extLst>
            </p:cNvPr>
            <p:cNvSpPr/>
            <p:nvPr/>
          </p:nvSpPr>
          <p:spPr>
            <a:xfrm>
              <a:off x="536828" y="1263872"/>
              <a:ext cx="227483" cy="227782"/>
            </a:xfrm>
            <a:custGeom>
              <a:avLst/>
              <a:gdLst>
                <a:gd name="connsiteX0" fmla="*/ 406539 w 513479"/>
                <a:gd name="connsiteY0" fmla="*/ 466233 h 514156"/>
                <a:gd name="connsiteX1" fmla="*/ 47923 w 513479"/>
                <a:gd name="connsiteY1" fmla="*/ 406797 h 514156"/>
                <a:gd name="connsiteX2" fmla="*/ 107359 w 513479"/>
                <a:gd name="connsiteY2" fmla="*/ 48181 h 514156"/>
                <a:gd name="connsiteX3" fmla="*/ 355104 w 513479"/>
                <a:gd name="connsiteY3" fmla="*/ 19606 h 514156"/>
                <a:gd name="connsiteX4" fmla="*/ 386156 w 513479"/>
                <a:gd name="connsiteY4" fmla="*/ 94187 h 514156"/>
                <a:gd name="connsiteX5" fmla="*/ 311575 w 513479"/>
                <a:gd name="connsiteY5" fmla="*/ 125238 h 514156"/>
                <a:gd name="connsiteX6" fmla="*/ 173939 w 513479"/>
                <a:gd name="connsiteY6" fmla="*/ 141050 h 514156"/>
                <a:gd name="connsiteX7" fmla="*/ 140887 w 513479"/>
                <a:gd name="connsiteY7" fmla="*/ 340218 h 514156"/>
                <a:gd name="connsiteX8" fmla="*/ 340055 w 513479"/>
                <a:gd name="connsiteY8" fmla="*/ 373269 h 514156"/>
                <a:gd name="connsiteX9" fmla="*/ 399396 w 513479"/>
                <a:gd name="connsiteY9" fmla="*/ 267542 h 514156"/>
                <a:gd name="connsiteX10" fmla="*/ 460546 w 513479"/>
                <a:gd name="connsiteY10" fmla="*/ 214773 h 514156"/>
                <a:gd name="connsiteX11" fmla="*/ 513315 w 513479"/>
                <a:gd name="connsiteY11" fmla="*/ 275924 h 514156"/>
                <a:gd name="connsiteX12" fmla="*/ 406539 w 513479"/>
                <a:gd name="connsiteY12" fmla="*/ 466233 h 514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3479" h="514156">
                  <a:moveTo>
                    <a:pt x="406539" y="466233"/>
                  </a:moveTo>
                  <a:cubicBezTo>
                    <a:pt x="291287" y="548720"/>
                    <a:pt x="130410" y="522050"/>
                    <a:pt x="47923" y="406797"/>
                  </a:cubicBezTo>
                  <a:cubicBezTo>
                    <a:pt x="-34563" y="291545"/>
                    <a:pt x="-7893" y="130668"/>
                    <a:pt x="107359" y="48181"/>
                  </a:cubicBezTo>
                  <a:cubicBezTo>
                    <a:pt x="179940" y="-3730"/>
                    <a:pt x="272523" y="-14398"/>
                    <a:pt x="355104" y="19606"/>
                  </a:cubicBezTo>
                  <a:cubicBezTo>
                    <a:pt x="384251" y="31608"/>
                    <a:pt x="398157" y="65040"/>
                    <a:pt x="386156" y="94187"/>
                  </a:cubicBezTo>
                  <a:cubicBezTo>
                    <a:pt x="374154" y="123333"/>
                    <a:pt x="340722" y="137240"/>
                    <a:pt x="311575" y="125238"/>
                  </a:cubicBezTo>
                  <a:cubicBezTo>
                    <a:pt x="265665" y="106284"/>
                    <a:pt x="214230" y="112284"/>
                    <a:pt x="173939" y="141050"/>
                  </a:cubicBezTo>
                  <a:cubicBezTo>
                    <a:pt x="109931" y="186865"/>
                    <a:pt x="95072" y="276210"/>
                    <a:pt x="140887" y="340218"/>
                  </a:cubicBezTo>
                  <a:cubicBezTo>
                    <a:pt x="186702" y="404226"/>
                    <a:pt x="276047" y="419085"/>
                    <a:pt x="340055" y="373269"/>
                  </a:cubicBezTo>
                  <a:cubicBezTo>
                    <a:pt x="374631" y="348504"/>
                    <a:pt x="396252" y="310023"/>
                    <a:pt x="399396" y="267542"/>
                  </a:cubicBezTo>
                  <a:cubicBezTo>
                    <a:pt x="401682" y="236014"/>
                    <a:pt x="429114" y="212392"/>
                    <a:pt x="460546" y="214773"/>
                  </a:cubicBezTo>
                  <a:cubicBezTo>
                    <a:pt x="491979" y="217155"/>
                    <a:pt x="515696" y="244491"/>
                    <a:pt x="513315" y="275924"/>
                  </a:cubicBezTo>
                  <a:cubicBezTo>
                    <a:pt x="507695" y="352314"/>
                    <a:pt x="468738" y="421752"/>
                    <a:pt x="406539" y="466233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rgbClr val="F55F0B"/>
                </a:gs>
                <a:gs pos="100000">
                  <a:srgbClr val="EEB0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2F40C854-9654-24C4-B182-9786B587FD10}"/>
                </a:ext>
              </a:extLst>
            </p:cNvPr>
            <p:cNvSpPr/>
            <p:nvPr/>
          </p:nvSpPr>
          <p:spPr>
            <a:xfrm>
              <a:off x="725494" y="1284361"/>
              <a:ext cx="59531" cy="59531"/>
            </a:xfrm>
            <a:prstGeom prst="ellipse">
              <a:avLst/>
            </a:prstGeom>
            <a:solidFill>
              <a:srgbClr val="F07A1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Medium" panose="02020603020101020101" pitchFamily="18" charset="-127"/>
                <a:ea typeface="KoPub돋움체 Medium" panose="02020603020101020101" pitchFamily="18" charset="-127"/>
                <a:cs typeface="+mn-cs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FE8E9EE6-7562-E663-8516-DC1CAFA8EFA2}"/>
              </a:ext>
            </a:extLst>
          </p:cNvPr>
          <p:cNvGrpSpPr/>
          <p:nvPr/>
        </p:nvGrpSpPr>
        <p:grpSpPr>
          <a:xfrm>
            <a:off x="836108" y="1470327"/>
            <a:ext cx="8012339" cy="412421"/>
            <a:chOff x="836108" y="1470327"/>
            <a:chExt cx="8012339" cy="412421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8C1B3564-7254-F7D8-F1F7-7A09B51A05D3}"/>
                </a:ext>
              </a:extLst>
            </p:cNvPr>
            <p:cNvGrpSpPr/>
            <p:nvPr/>
          </p:nvGrpSpPr>
          <p:grpSpPr>
            <a:xfrm>
              <a:off x="836108" y="1609573"/>
              <a:ext cx="184404" cy="184404"/>
              <a:chOff x="584073" y="3336798"/>
              <a:chExt cx="184404" cy="184404"/>
            </a:xfrm>
          </p:grpSpPr>
          <p:sp>
            <p:nvSpPr>
              <p:cNvPr id="6" name="사각형: 둥근 모서리 5">
                <a:extLst>
                  <a:ext uri="{FF2B5EF4-FFF2-40B4-BE49-F238E27FC236}">
                    <a16:creationId xmlns:a16="http://schemas.microsoft.com/office/drawing/2014/main" id="{22CAFAE2-45D8-9290-AA33-BDA4CB3AF7B7}"/>
                  </a:ext>
                </a:extLst>
              </p:cNvPr>
              <p:cNvSpPr/>
              <p:nvPr/>
            </p:nvSpPr>
            <p:spPr>
              <a:xfrm>
                <a:off x="584073" y="3336798"/>
                <a:ext cx="184404" cy="184404"/>
              </a:xfrm>
              <a:prstGeom prst="roundRect">
                <a:avLst/>
              </a:prstGeom>
              <a:solidFill>
                <a:srgbClr val="064AB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+mn-cs"/>
                </a:endParaRPr>
              </a:p>
            </p:txBody>
          </p:sp>
          <p:pic>
            <p:nvPicPr>
              <p:cNvPr id="7" name="그래픽 6">
                <a:extLst>
                  <a:ext uri="{FF2B5EF4-FFF2-40B4-BE49-F238E27FC236}">
                    <a16:creationId xmlns:a16="http://schemas.microsoft.com/office/drawing/2014/main" id="{9A74D3EF-46FD-14F2-DFFA-AFDDFDE91C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8505" y="3373457"/>
                <a:ext cx="75541" cy="111086"/>
              </a:xfrm>
              <a:prstGeom prst="rect">
                <a:avLst/>
              </a:prstGeom>
            </p:spPr>
          </p:pic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11086D-A9D3-BE19-95C1-69AA93D47BEA}"/>
                </a:ext>
              </a:extLst>
            </p:cNvPr>
            <p:cNvSpPr txBox="1"/>
            <p:nvPr/>
          </p:nvSpPr>
          <p:spPr>
            <a:xfrm>
              <a:off x="1020512" y="1470327"/>
              <a:ext cx="7827935" cy="4124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lnSpc>
                  <a:spcPct val="130000"/>
                </a:lnSpc>
                <a:defRPr/>
              </a:pP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16-11. </a:t>
              </a:r>
              <a:r>
                <a:rPr kumimoji="0" lang="ko-KR" altLang="en-US" sz="1600" b="1" i="0" u="none" strike="noStrike" kern="1200" cap="none" spc="-30" normalizeH="0" baseline="0" noProof="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정보열람</a:t>
              </a:r>
              <a:r>
                <a:rPr kumimoji="0" lang="ko-KR" altLang="en-US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 </a:t>
              </a: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(</a:t>
              </a:r>
              <a:r>
                <a:rPr kumimoji="0" lang="ko-KR" altLang="en-US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공통</a:t>
              </a: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)</a:t>
              </a:r>
              <a:endParaRPr lang="ko-KR" altLang="en-US" sz="1200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31" name="가로 글상자 6">
            <a:extLst>
              <a:ext uri="{FF2B5EF4-FFF2-40B4-BE49-F238E27FC236}">
                <a16:creationId xmlns:a16="http://schemas.microsoft.com/office/drawing/2014/main" id="{413CD53A-2F80-909C-2532-788F08CE0030}"/>
              </a:ext>
            </a:extLst>
          </p:cNvPr>
          <p:cNvSpPr txBox="1"/>
          <p:nvPr/>
        </p:nvSpPr>
        <p:spPr>
          <a:xfrm>
            <a:off x="6813357" y="1882960"/>
            <a:ext cx="4926734" cy="4387035"/>
          </a:xfrm>
          <a:prstGeom prst="rect">
            <a:avLst/>
          </a:prstGeom>
        </p:spPr>
        <p:txBody>
          <a:bodyPr vert="horz" wrap="square" lIns="91440" tIns="45720" rIns="36000" bIns="45720" anchor="t">
            <a:spAutoFit/>
          </a:bodyPr>
          <a:lstStyle/>
          <a:p>
            <a:pPr marL="182563" lvl="0" indent="-182563">
              <a:lnSpc>
                <a:spcPct val="130000"/>
              </a:lnSpc>
              <a:buFont typeface="Wingdings"/>
              <a:buNone/>
              <a:defRPr/>
            </a:pP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상단 메뉴에서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e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 도우미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→ ‘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메뉴를 클릭합니다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82563" lvl="0" indent="-182563">
              <a:lnSpc>
                <a:spcPct val="130000"/>
              </a:lnSpc>
              <a:buFont typeface="Wingdings"/>
              <a:buNone/>
              <a:defRPr/>
            </a:pPr>
            <a:endParaRPr lang="en-US" altLang="ko-KR" sz="1000" dirty="0">
              <a:solidFill>
                <a:schemeClr val="tx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기본형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공익직불제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버튼을 클릭하면 기본형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공익직불제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신청 정보를 확인할 수 있습니다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전략작물직불제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버튼을 클릭하면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전략작물직불제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신청 정보를 확인할 수 있습니다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농업경영체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버튼을 클릭하면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농업경영체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등록여부를 확인할 수 있습니다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en-US" altLang="ko-KR" sz="12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</a:t>
            </a:r>
            <a:r>
              <a:rPr lang="ko-KR" altLang="en-US" sz="1200" spc="-7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농업경영체</a:t>
            </a:r>
            <a:r>
              <a:rPr lang="ko-KR" altLang="en-US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200" spc="-7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정보열람은</a:t>
            </a:r>
            <a:r>
              <a:rPr lang="ko-KR" altLang="en-US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회원가입 후</a:t>
            </a:r>
            <a:r>
              <a:rPr lang="en-US" altLang="ko-KR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200" spc="-7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권한신청을</a:t>
            </a:r>
            <a:r>
              <a:rPr lang="ko-KR" altLang="en-US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먼저 해야 확인이 가능합니다</a:t>
            </a:r>
            <a:r>
              <a:rPr lang="en-US" altLang="ko-KR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80975" indent="-180975">
              <a:lnSpc>
                <a:spcPct val="130000"/>
              </a:lnSpc>
              <a:defRPr/>
            </a:pPr>
            <a:r>
              <a:rPr lang="en-US" altLang="ko-KR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</a:t>
            </a:r>
            <a:r>
              <a:rPr lang="en-US" altLang="ko-KR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기본형 </a:t>
            </a:r>
            <a:r>
              <a:rPr lang="ko-KR" altLang="en-US" sz="1200" spc="-9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공익직불제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200" spc="-9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과 </a:t>
            </a:r>
            <a:r>
              <a:rPr lang="en-US" altLang="ko-KR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전략작물직불제 </a:t>
            </a:r>
            <a:r>
              <a:rPr lang="ko-KR" altLang="en-US" sz="1200" spc="-9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은 </a:t>
            </a:r>
            <a:r>
              <a:rPr lang="ko-KR" altLang="en-US" sz="1200" spc="-9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조회기간일</a:t>
            </a:r>
            <a:r>
              <a:rPr lang="ko-KR" altLang="en-US" sz="1200" spc="-9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때만 조회가 </a:t>
            </a:r>
            <a:r>
              <a:rPr lang="ko-KR" altLang="en-US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가능합니다</a:t>
            </a:r>
            <a:r>
              <a:rPr lang="en-US" altLang="ko-KR" sz="1200" spc="-7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665397B5-8200-7498-2B47-AA635A161537}"/>
              </a:ext>
            </a:extLst>
          </p:cNvPr>
          <p:cNvGrpSpPr/>
          <p:nvPr/>
        </p:nvGrpSpPr>
        <p:grpSpPr>
          <a:xfrm>
            <a:off x="769221" y="1106837"/>
            <a:ext cx="5721849" cy="369332"/>
            <a:chOff x="769221" y="1106837"/>
            <a:chExt cx="5721849" cy="36933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1AF1B64-AB97-CEBA-2302-674E1DFA4A08}"/>
                </a:ext>
              </a:extLst>
            </p:cNvPr>
            <p:cNvSpPr txBox="1"/>
            <p:nvPr/>
          </p:nvSpPr>
          <p:spPr>
            <a:xfrm>
              <a:off x="769221" y="1106837"/>
              <a:ext cx="48808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914400" latinLnBrk="1">
                <a:defRPr/>
              </a:pPr>
              <a:r>
                <a:rPr lang="en-US" altLang="ko-KR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16.</a:t>
              </a:r>
              <a:endParaRPr lang="ko-KR" altLang="en-US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19E3B7-387A-B035-952D-72AF5792066E}"/>
                </a:ext>
              </a:extLst>
            </p:cNvPr>
            <p:cNvSpPr txBox="1"/>
            <p:nvPr/>
          </p:nvSpPr>
          <p:spPr>
            <a:xfrm>
              <a:off x="1173208" y="1106837"/>
              <a:ext cx="531786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defRPr/>
              </a:pP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농업</a:t>
              </a:r>
              <a:r>
                <a:rPr lang="en-US" altLang="ko-KR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e</a:t>
              </a: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지 도우미</a:t>
              </a:r>
              <a:endParaRPr kumimoji="0" lang="ko-KR" altLang="en-US" sz="1800" b="1" i="0" u="none" strike="noStrike" kern="1200" cap="none" spc="-30" normalizeH="0" baseline="0" noProof="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98" y="2070914"/>
            <a:ext cx="5353690" cy="311410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769454" y="4105904"/>
            <a:ext cx="1741935" cy="512809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2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904766" y="3821982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</a:t>
            </a:r>
          </a:p>
        </p:txBody>
      </p:sp>
      <p:sp>
        <p:nvSpPr>
          <p:cNvPr id="23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2536357" y="4114370"/>
            <a:ext cx="1741935" cy="512809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5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2689187" y="3821982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</a:t>
            </a:r>
          </a:p>
        </p:txBody>
      </p:sp>
      <p:sp>
        <p:nvSpPr>
          <p:cNvPr id="29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4307826" y="4114370"/>
            <a:ext cx="1741935" cy="512809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2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4477589" y="3821982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3144294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75EB1-42FD-D14D-1DF9-2492AE36D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그림 39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171" y="3952730"/>
            <a:ext cx="6025290" cy="238600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21" y="2112625"/>
            <a:ext cx="3004437" cy="122013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B78BAD-1C32-5418-8176-379AA6D6DE98}"/>
              </a:ext>
            </a:extLst>
          </p:cNvPr>
          <p:cNvSpPr txBox="1"/>
          <p:nvPr/>
        </p:nvSpPr>
        <p:spPr>
          <a:xfrm>
            <a:off x="698977" y="376804"/>
            <a:ext cx="262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100" normalizeH="0" baseline="0" noProof="0" dirty="0" err="1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기능설명</a:t>
            </a:r>
            <a:endParaRPr kumimoji="0" lang="ko-KR" altLang="en-US" sz="2800" b="1" i="0" u="none" strike="noStrike" kern="1200" cap="none" spc="-100" normalizeH="0" baseline="0" noProof="0" dirty="0">
              <a:ln w="3175">
                <a:solidFill>
                  <a:prstClr val="black">
                    <a:lumMod val="85000"/>
                    <a:lumOff val="15000"/>
                    <a:alpha val="0"/>
                  </a:prst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529BAE-6B64-1E8E-EA63-0FAD6D474F8F}"/>
              </a:ext>
            </a:extLst>
          </p:cNvPr>
          <p:cNvSpPr txBox="1"/>
          <p:nvPr/>
        </p:nvSpPr>
        <p:spPr>
          <a:xfrm>
            <a:off x="104412" y="392212"/>
            <a:ext cx="509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-100" normalizeH="0" baseline="0" noProof="0" dirty="0">
                <a:ln w="3175"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Ⅲ</a:t>
            </a:r>
            <a:endParaRPr kumimoji="0" lang="ko-KR" altLang="en-US" sz="2400" b="1" i="0" u="none" strike="noStrike" kern="1200" cap="none" spc="-100" normalizeH="0" baseline="0" noProof="0" dirty="0">
              <a:ln w="3175"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0DB90DB-3149-EC04-9171-1865A8745031}"/>
              </a:ext>
            </a:extLst>
          </p:cNvPr>
          <p:cNvGrpSpPr/>
          <p:nvPr/>
        </p:nvGrpSpPr>
        <p:grpSpPr>
          <a:xfrm>
            <a:off x="559688" y="1177612"/>
            <a:ext cx="248197" cy="227782"/>
            <a:chOff x="536828" y="1263872"/>
            <a:chExt cx="248197" cy="227782"/>
          </a:xfrm>
        </p:grpSpPr>
        <p:sp>
          <p:nvSpPr>
            <p:cNvPr id="10" name="그래픽 50">
              <a:extLst>
                <a:ext uri="{FF2B5EF4-FFF2-40B4-BE49-F238E27FC236}">
                  <a16:creationId xmlns:a16="http://schemas.microsoft.com/office/drawing/2014/main" id="{2E38F895-70C2-AB4B-51E9-7130D095DB27}"/>
                </a:ext>
              </a:extLst>
            </p:cNvPr>
            <p:cNvSpPr/>
            <p:nvPr/>
          </p:nvSpPr>
          <p:spPr>
            <a:xfrm>
              <a:off x="536828" y="1263872"/>
              <a:ext cx="227483" cy="227782"/>
            </a:xfrm>
            <a:custGeom>
              <a:avLst/>
              <a:gdLst>
                <a:gd name="connsiteX0" fmla="*/ 406539 w 513479"/>
                <a:gd name="connsiteY0" fmla="*/ 466233 h 514156"/>
                <a:gd name="connsiteX1" fmla="*/ 47923 w 513479"/>
                <a:gd name="connsiteY1" fmla="*/ 406797 h 514156"/>
                <a:gd name="connsiteX2" fmla="*/ 107359 w 513479"/>
                <a:gd name="connsiteY2" fmla="*/ 48181 h 514156"/>
                <a:gd name="connsiteX3" fmla="*/ 355104 w 513479"/>
                <a:gd name="connsiteY3" fmla="*/ 19606 h 514156"/>
                <a:gd name="connsiteX4" fmla="*/ 386156 w 513479"/>
                <a:gd name="connsiteY4" fmla="*/ 94187 h 514156"/>
                <a:gd name="connsiteX5" fmla="*/ 311575 w 513479"/>
                <a:gd name="connsiteY5" fmla="*/ 125238 h 514156"/>
                <a:gd name="connsiteX6" fmla="*/ 173939 w 513479"/>
                <a:gd name="connsiteY6" fmla="*/ 141050 h 514156"/>
                <a:gd name="connsiteX7" fmla="*/ 140887 w 513479"/>
                <a:gd name="connsiteY7" fmla="*/ 340218 h 514156"/>
                <a:gd name="connsiteX8" fmla="*/ 340055 w 513479"/>
                <a:gd name="connsiteY8" fmla="*/ 373269 h 514156"/>
                <a:gd name="connsiteX9" fmla="*/ 399396 w 513479"/>
                <a:gd name="connsiteY9" fmla="*/ 267542 h 514156"/>
                <a:gd name="connsiteX10" fmla="*/ 460546 w 513479"/>
                <a:gd name="connsiteY10" fmla="*/ 214773 h 514156"/>
                <a:gd name="connsiteX11" fmla="*/ 513315 w 513479"/>
                <a:gd name="connsiteY11" fmla="*/ 275924 h 514156"/>
                <a:gd name="connsiteX12" fmla="*/ 406539 w 513479"/>
                <a:gd name="connsiteY12" fmla="*/ 466233 h 514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3479" h="514156">
                  <a:moveTo>
                    <a:pt x="406539" y="466233"/>
                  </a:moveTo>
                  <a:cubicBezTo>
                    <a:pt x="291287" y="548720"/>
                    <a:pt x="130410" y="522050"/>
                    <a:pt x="47923" y="406797"/>
                  </a:cubicBezTo>
                  <a:cubicBezTo>
                    <a:pt x="-34563" y="291545"/>
                    <a:pt x="-7893" y="130668"/>
                    <a:pt x="107359" y="48181"/>
                  </a:cubicBezTo>
                  <a:cubicBezTo>
                    <a:pt x="179940" y="-3730"/>
                    <a:pt x="272523" y="-14398"/>
                    <a:pt x="355104" y="19606"/>
                  </a:cubicBezTo>
                  <a:cubicBezTo>
                    <a:pt x="384251" y="31608"/>
                    <a:pt x="398157" y="65040"/>
                    <a:pt x="386156" y="94187"/>
                  </a:cubicBezTo>
                  <a:cubicBezTo>
                    <a:pt x="374154" y="123333"/>
                    <a:pt x="340722" y="137240"/>
                    <a:pt x="311575" y="125238"/>
                  </a:cubicBezTo>
                  <a:cubicBezTo>
                    <a:pt x="265665" y="106284"/>
                    <a:pt x="214230" y="112284"/>
                    <a:pt x="173939" y="141050"/>
                  </a:cubicBezTo>
                  <a:cubicBezTo>
                    <a:pt x="109931" y="186865"/>
                    <a:pt x="95072" y="276210"/>
                    <a:pt x="140887" y="340218"/>
                  </a:cubicBezTo>
                  <a:cubicBezTo>
                    <a:pt x="186702" y="404226"/>
                    <a:pt x="276047" y="419085"/>
                    <a:pt x="340055" y="373269"/>
                  </a:cubicBezTo>
                  <a:cubicBezTo>
                    <a:pt x="374631" y="348504"/>
                    <a:pt x="396252" y="310023"/>
                    <a:pt x="399396" y="267542"/>
                  </a:cubicBezTo>
                  <a:cubicBezTo>
                    <a:pt x="401682" y="236014"/>
                    <a:pt x="429114" y="212392"/>
                    <a:pt x="460546" y="214773"/>
                  </a:cubicBezTo>
                  <a:cubicBezTo>
                    <a:pt x="491979" y="217155"/>
                    <a:pt x="515696" y="244491"/>
                    <a:pt x="513315" y="275924"/>
                  </a:cubicBezTo>
                  <a:cubicBezTo>
                    <a:pt x="507695" y="352314"/>
                    <a:pt x="468738" y="421752"/>
                    <a:pt x="406539" y="466233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rgbClr val="F55F0B"/>
                </a:gs>
                <a:gs pos="100000">
                  <a:srgbClr val="EEB0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2F40C854-9654-24C4-B182-9786B587FD10}"/>
                </a:ext>
              </a:extLst>
            </p:cNvPr>
            <p:cNvSpPr/>
            <p:nvPr/>
          </p:nvSpPr>
          <p:spPr>
            <a:xfrm>
              <a:off x="725494" y="1284361"/>
              <a:ext cx="59531" cy="59531"/>
            </a:xfrm>
            <a:prstGeom prst="ellipse">
              <a:avLst/>
            </a:prstGeom>
            <a:solidFill>
              <a:srgbClr val="F07A1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Medium" panose="02020603020101020101" pitchFamily="18" charset="-127"/>
                <a:ea typeface="KoPub돋움체 Medium" panose="02020603020101020101" pitchFamily="18" charset="-127"/>
                <a:cs typeface="+mn-cs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FE8E9EE6-7562-E663-8516-DC1CAFA8EFA2}"/>
              </a:ext>
            </a:extLst>
          </p:cNvPr>
          <p:cNvGrpSpPr/>
          <p:nvPr/>
        </p:nvGrpSpPr>
        <p:grpSpPr>
          <a:xfrm>
            <a:off x="836108" y="1470327"/>
            <a:ext cx="8012339" cy="412421"/>
            <a:chOff x="836108" y="1470327"/>
            <a:chExt cx="8012339" cy="412421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8C1B3564-7254-F7D8-F1F7-7A09B51A05D3}"/>
                </a:ext>
              </a:extLst>
            </p:cNvPr>
            <p:cNvGrpSpPr/>
            <p:nvPr/>
          </p:nvGrpSpPr>
          <p:grpSpPr>
            <a:xfrm>
              <a:off x="836108" y="1609573"/>
              <a:ext cx="184404" cy="184404"/>
              <a:chOff x="584073" y="3336798"/>
              <a:chExt cx="184404" cy="184404"/>
            </a:xfrm>
          </p:grpSpPr>
          <p:sp>
            <p:nvSpPr>
              <p:cNvPr id="6" name="사각형: 둥근 모서리 5">
                <a:extLst>
                  <a:ext uri="{FF2B5EF4-FFF2-40B4-BE49-F238E27FC236}">
                    <a16:creationId xmlns:a16="http://schemas.microsoft.com/office/drawing/2014/main" id="{22CAFAE2-45D8-9290-AA33-BDA4CB3AF7B7}"/>
                  </a:ext>
                </a:extLst>
              </p:cNvPr>
              <p:cNvSpPr/>
              <p:nvPr/>
            </p:nvSpPr>
            <p:spPr>
              <a:xfrm>
                <a:off x="584073" y="3336798"/>
                <a:ext cx="184404" cy="184404"/>
              </a:xfrm>
              <a:prstGeom prst="roundRect">
                <a:avLst/>
              </a:prstGeom>
              <a:solidFill>
                <a:srgbClr val="064AB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+mn-cs"/>
                </a:endParaRPr>
              </a:p>
            </p:txBody>
          </p:sp>
          <p:pic>
            <p:nvPicPr>
              <p:cNvPr id="7" name="그래픽 6">
                <a:extLst>
                  <a:ext uri="{FF2B5EF4-FFF2-40B4-BE49-F238E27FC236}">
                    <a16:creationId xmlns:a16="http://schemas.microsoft.com/office/drawing/2014/main" id="{9A74D3EF-46FD-14F2-DFFA-AFDDFDE91C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8505" y="3373457"/>
                <a:ext cx="75541" cy="111086"/>
              </a:xfrm>
              <a:prstGeom prst="rect">
                <a:avLst/>
              </a:prstGeom>
            </p:spPr>
          </p:pic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11086D-A9D3-BE19-95C1-69AA93D47BEA}"/>
                </a:ext>
              </a:extLst>
            </p:cNvPr>
            <p:cNvSpPr txBox="1"/>
            <p:nvPr/>
          </p:nvSpPr>
          <p:spPr>
            <a:xfrm>
              <a:off x="1020512" y="1470327"/>
              <a:ext cx="7827935" cy="4124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lnSpc>
                  <a:spcPct val="130000"/>
                </a:lnSpc>
                <a:defRPr/>
              </a:pP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16-11. </a:t>
              </a:r>
              <a:r>
                <a:rPr kumimoji="0" lang="ko-KR" altLang="en-US" sz="1600" b="1" i="0" u="none" strike="noStrike" kern="1200" cap="none" spc="-30" normalizeH="0" baseline="0" noProof="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정보열람</a:t>
              </a:r>
              <a:r>
                <a:rPr kumimoji="0" lang="ko-KR" altLang="en-US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 </a:t>
              </a: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(2)</a:t>
              </a:r>
              <a:r>
                <a:rPr lang="en-US" altLang="ko-KR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– </a:t>
              </a:r>
              <a:r>
                <a:rPr lang="ko-KR" altLang="en-US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전략작물직불제 </a:t>
              </a:r>
              <a:r>
                <a:rPr lang="ko-KR" altLang="en-US" sz="1400" b="1" spc="-3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정보열람</a:t>
              </a:r>
              <a:r>
                <a:rPr lang="ko-KR" altLang="en-US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en-US" altLang="ko-KR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(1)</a:t>
              </a:r>
              <a:endParaRPr lang="ko-KR" altLang="en-US" sz="1400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65397B5-8200-7498-2B47-AA635A161537}"/>
              </a:ext>
            </a:extLst>
          </p:cNvPr>
          <p:cNvGrpSpPr/>
          <p:nvPr/>
        </p:nvGrpSpPr>
        <p:grpSpPr>
          <a:xfrm>
            <a:off x="769221" y="1106837"/>
            <a:ext cx="5721849" cy="369332"/>
            <a:chOff x="769221" y="1106837"/>
            <a:chExt cx="5721849" cy="36933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1AF1B64-AB97-CEBA-2302-674E1DFA4A08}"/>
                </a:ext>
              </a:extLst>
            </p:cNvPr>
            <p:cNvSpPr txBox="1"/>
            <p:nvPr/>
          </p:nvSpPr>
          <p:spPr>
            <a:xfrm>
              <a:off x="769221" y="1106837"/>
              <a:ext cx="48808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914400" latinLnBrk="1">
                <a:defRPr/>
              </a:pPr>
              <a:r>
                <a:rPr lang="en-US" altLang="ko-KR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16.</a:t>
              </a:r>
              <a:endParaRPr lang="ko-KR" altLang="en-US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019E3B7-387A-B035-952D-72AF5792066E}"/>
                </a:ext>
              </a:extLst>
            </p:cNvPr>
            <p:cNvSpPr txBox="1"/>
            <p:nvPr/>
          </p:nvSpPr>
          <p:spPr>
            <a:xfrm>
              <a:off x="1173208" y="1106837"/>
              <a:ext cx="531786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defRPr/>
              </a:pP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농업</a:t>
              </a:r>
              <a:r>
                <a:rPr lang="en-US" altLang="ko-KR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e</a:t>
              </a: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지 도우미</a:t>
              </a:r>
              <a:endParaRPr kumimoji="0" lang="ko-KR" altLang="en-US" sz="1800" b="1" i="0" u="none" strike="noStrike" kern="1200" cap="none" spc="-30" normalizeH="0" baseline="0" noProof="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</p:grpSp>
      <p:sp>
        <p:nvSpPr>
          <p:cNvPr id="19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392774" y="2370588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</a:t>
            </a:r>
          </a:p>
        </p:txBody>
      </p:sp>
      <p:sp>
        <p:nvSpPr>
          <p:cNvPr id="23" name="가로 글상자 6">
            <a:extLst>
              <a:ext uri="{FF2B5EF4-FFF2-40B4-BE49-F238E27FC236}">
                <a16:creationId xmlns:a16="http://schemas.microsoft.com/office/drawing/2014/main" id="{413CD53A-2F80-909C-2532-788F08CE0030}"/>
              </a:ext>
            </a:extLst>
          </p:cNvPr>
          <p:cNvSpPr txBox="1"/>
          <p:nvPr/>
        </p:nvSpPr>
        <p:spPr>
          <a:xfrm>
            <a:off x="7674912" y="1996923"/>
            <a:ext cx="4446179" cy="2257606"/>
          </a:xfrm>
          <a:prstGeom prst="rect">
            <a:avLst/>
          </a:prstGeom>
        </p:spPr>
        <p:txBody>
          <a:bodyPr vert="horz" wrap="square" lIns="91440" tIns="45720" rIns="36000" bIns="45720" anchor="t">
            <a:spAutoFit/>
          </a:bodyPr>
          <a:lstStyle/>
          <a:p>
            <a:pPr marL="182563" lvl="0" indent="-182563">
              <a:lnSpc>
                <a:spcPct val="130000"/>
              </a:lnSpc>
              <a:buFont typeface="Wingdings"/>
              <a:buNone/>
              <a:defRPr/>
            </a:pP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전략작물직불제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을 클릭합니다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82563" lvl="0" indent="-182563">
              <a:lnSpc>
                <a:spcPct val="130000"/>
              </a:lnSpc>
              <a:buFont typeface="Wingdings"/>
              <a:buNone/>
              <a:defRPr/>
            </a:pPr>
            <a:endParaRPr lang="en-US" altLang="ko-KR" sz="1000" dirty="0">
              <a:solidFill>
                <a:schemeClr val="tx1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①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정보열람을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위한 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수집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이용 동의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를 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 정보열람 이력 저장을 위해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휴대본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본인인증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을 진행합니다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로그인이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된 상태는 생략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 정보를 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열람하는 목적을 선택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6688" y="2128990"/>
            <a:ext cx="2965773" cy="168294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769221" y="2072579"/>
            <a:ext cx="3004437" cy="1324896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3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3821956" y="2072578"/>
            <a:ext cx="3004437" cy="1739355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4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6415201" y="1808396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②</a:t>
            </a:r>
          </a:p>
        </p:txBody>
      </p:sp>
      <p:sp>
        <p:nvSpPr>
          <p:cNvPr id="35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807885" y="4948910"/>
            <a:ext cx="5939756" cy="915862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6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392774" y="5260647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3548322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C75EB1-42FD-D14D-1DF9-2492AE36D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그림 39">
            <a:extLst>
              <a:ext uri="{FF2B5EF4-FFF2-40B4-BE49-F238E27FC236}">
                <a16:creationId xmlns:a16="http://schemas.microsoft.com/office/drawing/2014/main" id="{00000000-0008-0000-0400-000006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2871"/>
          <a:stretch/>
        </p:blipFill>
        <p:spPr>
          <a:xfrm>
            <a:off x="3888858" y="2026074"/>
            <a:ext cx="3082284" cy="169340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그림 38">
            <a:extLst>
              <a:ext uri="{FF2B5EF4-FFF2-40B4-BE49-F238E27FC236}">
                <a16:creationId xmlns:a16="http://schemas.microsoft.com/office/drawing/2014/main" id="{00000000-0008-0000-0400-000005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0214"/>
          <a:stretch/>
        </p:blipFill>
        <p:spPr>
          <a:xfrm>
            <a:off x="662527" y="2017150"/>
            <a:ext cx="3087719" cy="169292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id="{00000000-0008-0000-0400-000005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204"/>
          <a:stretch/>
        </p:blipFill>
        <p:spPr>
          <a:xfrm>
            <a:off x="678316" y="3863340"/>
            <a:ext cx="5413950" cy="241046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B78BAD-1C32-5418-8176-379AA6D6DE98}"/>
              </a:ext>
            </a:extLst>
          </p:cNvPr>
          <p:cNvSpPr txBox="1"/>
          <p:nvPr/>
        </p:nvSpPr>
        <p:spPr>
          <a:xfrm>
            <a:off x="698977" y="376804"/>
            <a:ext cx="262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-100" normalizeH="0" baseline="0" noProof="0" dirty="0" err="1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기능설명</a:t>
            </a:r>
            <a:endParaRPr kumimoji="0" lang="ko-KR" altLang="en-US" sz="2800" b="1" i="0" u="none" strike="noStrike" kern="1200" cap="none" spc="-100" normalizeH="0" baseline="0" noProof="0" dirty="0">
              <a:ln w="3175">
                <a:solidFill>
                  <a:prstClr val="black">
                    <a:lumMod val="85000"/>
                    <a:lumOff val="15000"/>
                    <a:alpha val="0"/>
                  </a:prst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529BAE-6B64-1E8E-EA63-0FAD6D474F8F}"/>
              </a:ext>
            </a:extLst>
          </p:cNvPr>
          <p:cNvSpPr txBox="1"/>
          <p:nvPr/>
        </p:nvSpPr>
        <p:spPr>
          <a:xfrm>
            <a:off x="104412" y="392212"/>
            <a:ext cx="509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-100" normalizeH="0" baseline="0" noProof="0" dirty="0">
                <a:ln w="3175"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rPr>
              <a:t>Ⅲ</a:t>
            </a:r>
            <a:endParaRPr kumimoji="0" lang="ko-KR" altLang="en-US" sz="2400" b="1" i="0" u="none" strike="noStrike" kern="1200" cap="none" spc="-100" normalizeH="0" baseline="0" noProof="0" dirty="0">
              <a:ln w="3175"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ffectLst/>
              <a:uLnTx/>
              <a:uFillTx/>
              <a:latin typeface="KoPub돋움체 Bold" panose="02020603020101020101" pitchFamily="18" charset="-127"/>
              <a:ea typeface="KoPub돋움체 Bold" panose="02020603020101020101" pitchFamily="18" charset="-127"/>
              <a:cs typeface="Pretendard" panose="0200050300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0DB90DB-3149-EC04-9171-1865A8745031}"/>
              </a:ext>
            </a:extLst>
          </p:cNvPr>
          <p:cNvGrpSpPr/>
          <p:nvPr/>
        </p:nvGrpSpPr>
        <p:grpSpPr>
          <a:xfrm>
            <a:off x="559688" y="1177612"/>
            <a:ext cx="248197" cy="227782"/>
            <a:chOff x="536828" y="1263872"/>
            <a:chExt cx="248197" cy="227782"/>
          </a:xfrm>
        </p:grpSpPr>
        <p:sp>
          <p:nvSpPr>
            <p:cNvPr id="10" name="그래픽 50">
              <a:extLst>
                <a:ext uri="{FF2B5EF4-FFF2-40B4-BE49-F238E27FC236}">
                  <a16:creationId xmlns:a16="http://schemas.microsoft.com/office/drawing/2014/main" id="{2E38F895-70C2-AB4B-51E9-7130D095DB27}"/>
                </a:ext>
              </a:extLst>
            </p:cNvPr>
            <p:cNvSpPr/>
            <p:nvPr/>
          </p:nvSpPr>
          <p:spPr>
            <a:xfrm>
              <a:off x="536828" y="1263872"/>
              <a:ext cx="227483" cy="227782"/>
            </a:xfrm>
            <a:custGeom>
              <a:avLst/>
              <a:gdLst>
                <a:gd name="connsiteX0" fmla="*/ 406539 w 513479"/>
                <a:gd name="connsiteY0" fmla="*/ 466233 h 514156"/>
                <a:gd name="connsiteX1" fmla="*/ 47923 w 513479"/>
                <a:gd name="connsiteY1" fmla="*/ 406797 h 514156"/>
                <a:gd name="connsiteX2" fmla="*/ 107359 w 513479"/>
                <a:gd name="connsiteY2" fmla="*/ 48181 h 514156"/>
                <a:gd name="connsiteX3" fmla="*/ 355104 w 513479"/>
                <a:gd name="connsiteY3" fmla="*/ 19606 h 514156"/>
                <a:gd name="connsiteX4" fmla="*/ 386156 w 513479"/>
                <a:gd name="connsiteY4" fmla="*/ 94187 h 514156"/>
                <a:gd name="connsiteX5" fmla="*/ 311575 w 513479"/>
                <a:gd name="connsiteY5" fmla="*/ 125238 h 514156"/>
                <a:gd name="connsiteX6" fmla="*/ 173939 w 513479"/>
                <a:gd name="connsiteY6" fmla="*/ 141050 h 514156"/>
                <a:gd name="connsiteX7" fmla="*/ 140887 w 513479"/>
                <a:gd name="connsiteY7" fmla="*/ 340218 h 514156"/>
                <a:gd name="connsiteX8" fmla="*/ 340055 w 513479"/>
                <a:gd name="connsiteY8" fmla="*/ 373269 h 514156"/>
                <a:gd name="connsiteX9" fmla="*/ 399396 w 513479"/>
                <a:gd name="connsiteY9" fmla="*/ 267542 h 514156"/>
                <a:gd name="connsiteX10" fmla="*/ 460546 w 513479"/>
                <a:gd name="connsiteY10" fmla="*/ 214773 h 514156"/>
                <a:gd name="connsiteX11" fmla="*/ 513315 w 513479"/>
                <a:gd name="connsiteY11" fmla="*/ 275924 h 514156"/>
                <a:gd name="connsiteX12" fmla="*/ 406539 w 513479"/>
                <a:gd name="connsiteY12" fmla="*/ 466233 h 514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3479" h="514156">
                  <a:moveTo>
                    <a:pt x="406539" y="466233"/>
                  </a:moveTo>
                  <a:cubicBezTo>
                    <a:pt x="291287" y="548720"/>
                    <a:pt x="130410" y="522050"/>
                    <a:pt x="47923" y="406797"/>
                  </a:cubicBezTo>
                  <a:cubicBezTo>
                    <a:pt x="-34563" y="291545"/>
                    <a:pt x="-7893" y="130668"/>
                    <a:pt x="107359" y="48181"/>
                  </a:cubicBezTo>
                  <a:cubicBezTo>
                    <a:pt x="179940" y="-3730"/>
                    <a:pt x="272523" y="-14398"/>
                    <a:pt x="355104" y="19606"/>
                  </a:cubicBezTo>
                  <a:cubicBezTo>
                    <a:pt x="384251" y="31608"/>
                    <a:pt x="398157" y="65040"/>
                    <a:pt x="386156" y="94187"/>
                  </a:cubicBezTo>
                  <a:cubicBezTo>
                    <a:pt x="374154" y="123333"/>
                    <a:pt x="340722" y="137240"/>
                    <a:pt x="311575" y="125238"/>
                  </a:cubicBezTo>
                  <a:cubicBezTo>
                    <a:pt x="265665" y="106284"/>
                    <a:pt x="214230" y="112284"/>
                    <a:pt x="173939" y="141050"/>
                  </a:cubicBezTo>
                  <a:cubicBezTo>
                    <a:pt x="109931" y="186865"/>
                    <a:pt x="95072" y="276210"/>
                    <a:pt x="140887" y="340218"/>
                  </a:cubicBezTo>
                  <a:cubicBezTo>
                    <a:pt x="186702" y="404226"/>
                    <a:pt x="276047" y="419085"/>
                    <a:pt x="340055" y="373269"/>
                  </a:cubicBezTo>
                  <a:cubicBezTo>
                    <a:pt x="374631" y="348504"/>
                    <a:pt x="396252" y="310023"/>
                    <a:pt x="399396" y="267542"/>
                  </a:cubicBezTo>
                  <a:cubicBezTo>
                    <a:pt x="401682" y="236014"/>
                    <a:pt x="429114" y="212392"/>
                    <a:pt x="460546" y="214773"/>
                  </a:cubicBezTo>
                  <a:cubicBezTo>
                    <a:pt x="491979" y="217155"/>
                    <a:pt x="515696" y="244491"/>
                    <a:pt x="513315" y="275924"/>
                  </a:cubicBezTo>
                  <a:cubicBezTo>
                    <a:pt x="507695" y="352314"/>
                    <a:pt x="468738" y="421752"/>
                    <a:pt x="406539" y="466233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rgbClr val="F55F0B"/>
                </a:gs>
                <a:gs pos="100000">
                  <a:srgbClr val="EEB0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2F40C854-9654-24C4-B182-9786B587FD10}"/>
                </a:ext>
              </a:extLst>
            </p:cNvPr>
            <p:cNvSpPr/>
            <p:nvPr/>
          </p:nvSpPr>
          <p:spPr>
            <a:xfrm>
              <a:off x="725494" y="1284361"/>
              <a:ext cx="59531" cy="59531"/>
            </a:xfrm>
            <a:prstGeom prst="ellipse">
              <a:avLst/>
            </a:prstGeom>
            <a:solidFill>
              <a:srgbClr val="F07A1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oPub돋움체 Medium" panose="02020603020101020101" pitchFamily="18" charset="-127"/>
                <a:ea typeface="KoPub돋움체 Medium" panose="02020603020101020101" pitchFamily="18" charset="-127"/>
                <a:cs typeface="+mn-cs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FE8E9EE6-7562-E663-8516-DC1CAFA8EFA2}"/>
              </a:ext>
            </a:extLst>
          </p:cNvPr>
          <p:cNvGrpSpPr/>
          <p:nvPr/>
        </p:nvGrpSpPr>
        <p:grpSpPr>
          <a:xfrm>
            <a:off x="836108" y="1470327"/>
            <a:ext cx="8012339" cy="412421"/>
            <a:chOff x="836108" y="1470327"/>
            <a:chExt cx="8012339" cy="412421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8C1B3564-7254-F7D8-F1F7-7A09B51A05D3}"/>
                </a:ext>
              </a:extLst>
            </p:cNvPr>
            <p:cNvGrpSpPr/>
            <p:nvPr/>
          </p:nvGrpSpPr>
          <p:grpSpPr>
            <a:xfrm>
              <a:off x="836108" y="1609573"/>
              <a:ext cx="184404" cy="184404"/>
              <a:chOff x="584073" y="3336798"/>
              <a:chExt cx="184404" cy="184404"/>
            </a:xfrm>
          </p:grpSpPr>
          <p:sp>
            <p:nvSpPr>
              <p:cNvPr id="6" name="사각형: 둥근 모서리 5">
                <a:extLst>
                  <a:ext uri="{FF2B5EF4-FFF2-40B4-BE49-F238E27FC236}">
                    <a16:creationId xmlns:a16="http://schemas.microsoft.com/office/drawing/2014/main" id="{22CAFAE2-45D8-9290-AA33-BDA4CB3AF7B7}"/>
                  </a:ext>
                </a:extLst>
              </p:cNvPr>
              <p:cNvSpPr/>
              <p:nvPr/>
            </p:nvSpPr>
            <p:spPr>
              <a:xfrm>
                <a:off x="584073" y="3336798"/>
                <a:ext cx="184404" cy="184404"/>
              </a:xfrm>
              <a:prstGeom prst="roundRect">
                <a:avLst/>
              </a:prstGeom>
              <a:solidFill>
                <a:srgbClr val="064AB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KoPub돋움체 Medium" panose="02020603020101020101" pitchFamily="18" charset="-127"/>
                  <a:ea typeface="KoPub돋움체 Medium" panose="02020603020101020101" pitchFamily="18" charset="-127"/>
                  <a:cs typeface="+mn-cs"/>
                </a:endParaRPr>
              </a:p>
            </p:txBody>
          </p:sp>
          <p:pic>
            <p:nvPicPr>
              <p:cNvPr id="7" name="그래픽 6">
                <a:extLst>
                  <a:ext uri="{FF2B5EF4-FFF2-40B4-BE49-F238E27FC236}">
                    <a16:creationId xmlns:a16="http://schemas.microsoft.com/office/drawing/2014/main" id="{9A74D3EF-46FD-14F2-DFFA-AFDDFDE91C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8505" y="3373457"/>
                <a:ext cx="75541" cy="111086"/>
              </a:xfrm>
              <a:prstGeom prst="rect">
                <a:avLst/>
              </a:prstGeom>
            </p:spPr>
          </p:pic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11086D-A9D3-BE19-95C1-69AA93D47BEA}"/>
                </a:ext>
              </a:extLst>
            </p:cNvPr>
            <p:cNvSpPr txBox="1"/>
            <p:nvPr/>
          </p:nvSpPr>
          <p:spPr>
            <a:xfrm>
              <a:off x="1020512" y="1470327"/>
              <a:ext cx="7827935" cy="4124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lnSpc>
                  <a:spcPct val="130000"/>
                </a:lnSpc>
                <a:defRPr/>
              </a:pP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16-11. </a:t>
              </a:r>
              <a:r>
                <a:rPr kumimoji="0" lang="ko-KR" altLang="en-US" sz="1600" b="1" i="0" u="none" strike="noStrike" kern="1200" cap="none" spc="-30" normalizeH="0" baseline="0" noProof="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정보열람</a:t>
              </a:r>
              <a:r>
                <a:rPr kumimoji="0" lang="ko-KR" altLang="en-US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 </a:t>
              </a:r>
              <a:r>
                <a:rPr kumimoji="0" lang="en-US" altLang="ko-KR" sz="1600" b="1" i="0" u="none" strike="noStrike" kern="1200" cap="none" spc="-30" normalizeH="0" baseline="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KoPub돋움체 Bold" panose="02020603020101020101" pitchFamily="18" charset="-127"/>
                  <a:ea typeface="KoPub돋움체 Bold" panose="02020603020101020101" pitchFamily="18" charset="-127"/>
                  <a:cs typeface="+mn-cs"/>
                </a:rPr>
                <a:t>(2)</a:t>
              </a:r>
              <a:r>
                <a:rPr lang="en-US" altLang="ko-KR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– </a:t>
              </a:r>
              <a:r>
                <a:rPr lang="ko-KR" altLang="en-US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전략작물직불제 </a:t>
              </a:r>
              <a:r>
                <a:rPr lang="ko-KR" altLang="en-US" sz="1400" b="1" spc="-30" dirty="0" err="1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정보열람</a:t>
              </a:r>
              <a:r>
                <a:rPr lang="ko-KR" altLang="en-US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en-US" altLang="ko-KR" sz="1400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(2)</a:t>
              </a:r>
              <a:endParaRPr lang="ko-KR" altLang="en-US" sz="1400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28" name="가로 글상자 6">
            <a:extLst>
              <a:ext uri="{FF2B5EF4-FFF2-40B4-BE49-F238E27FC236}">
                <a16:creationId xmlns:a16="http://schemas.microsoft.com/office/drawing/2014/main" id="{413CD53A-2F80-909C-2532-788F08CE0030}"/>
              </a:ext>
            </a:extLst>
          </p:cNvPr>
          <p:cNvSpPr txBox="1"/>
          <p:nvPr/>
        </p:nvSpPr>
        <p:spPr>
          <a:xfrm>
            <a:off x="7615913" y="1997988"/>
            <a:ext cx="4234246" cy="2697726"/>
          </a:xfrm>
          <a:prstGeom prst="rect">
            <a:avLst/>
          </a:prstGeom>
        </p:spPr>
        <p:txBody>
          <a:bodyPr vert="horz" wrap="square" lIns="91440" tIns="45720" rIns="36000" bIns="45720" anchor="t">
            <a:spAutoFit/>
          </a:bodyPr>
          <a:lstStyle/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④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대상을 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성명으로 검색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탭을 선택하여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대상정보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성명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지자체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사업년도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를 입력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endParaRPr lang="en-US" altLang="ko-KR" sz="16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⑤ 또는 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‘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농지주소로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검색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’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탭을 선택하여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농지주소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필지번호</a:t>
            </a:r>
            <a:r>
              <a:rPr lang="en-US" altLang="ko-KR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 err="1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사업년도를</a:t>
            </a:r>
            <a:r>
              <a:rPr lang="ko-KR" altLang="en-US" sz="1600" dirty="0"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입력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227013" indent="-227013">
              <a:lnSpc>
                <a:spcPct val="130000"/>
              </a:lnSpc>
              <a:defRPr/>
            </a:pPr>
            <a:endParaRPr lang="en-US" altLang="ko-KR" sz="1000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227013" indent="-227013">
              <a:lnSpc>
                <a:spcPct val="130000"/>
              </a:lnSpc>
              <a:defRPr/>
            </a:pP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⑥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대상정보가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있는 경우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하단의 </a:t>
            </a: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열람결과에</a:t>
            </a:r>
            <a:b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600" dirty="0" err="1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정보열람</a:t>
            </a:r>
            <a:r>
              <a:rPr lang="ko-KR" altLang="en-US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대상 정보가 조회됩니다</a:t>
            </a:r>
            <a:r>
              <a:rPr lang="en-US" altLang="ko-KR" sz="16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65397B5-8200-7498-2B47-AA635A161537}"/>
              </a:ext>
            </a:extLst>
          </p:cNvPr>
          <p:cNvGrpSpPr/>
          <p:nvPr/>
        </p:nvGrpSpPr>
        <p:grpSpPr>
          <a:xfrm>
            <a:off x="769221" y="1106837"/>
            <a:ext cx="5721849" cy="369332"/>
            <a:chOff x="769221" y="1106837"/>
            <a:chExt cx="5721849" cy="36933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1AF1B64-AB97-CEBA-2302-674E1DFA4A08}"/>
                </a:ext>
              </a:extLst>
            </p:cNvPr>
            <p:cNvSpPr txBox="1"/>
            <p:nvPr/>
          </p:nvSpPr>
          <p:spPr>
            <a:xfrm>
              <a:off x="769221" y="1106837"/>
              <a:ext cx="48808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914400" latinLnBrk="1">
                <a:defRPr/>
              </a:pPr>
              <a:r>
                <a:rPr lang="en-US" altLang="ko-KR" b="1" spc="-3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16.</a:t>
              </a:r>
              <a:endParaRPr lang="ko-KR" altLang="en-US" b="1" spc="-3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019E3B7-387A-B035-952D-72AF5792066E}"/>
                </a:ext>
              </a:extLst>
            </p:cNvPr>
            <p:cNvSpPr txBox="1"/>
            <p:nvPr/>
          </p:nvSpPr>
          <p:spPr>
            <a:xfrm>
              <a:off x="1173208" y="1106837"/>
              <a:ext cx="531786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defTabSz="914400" latinLnBrk="1">
                <a:defRPr/>
              </a:pP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농업</a:t>
              </a:r>
              <a:r>
                <a:rPr lang="en-US" altLang="ko-KR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e</a:t>
              </a:r>
              <a:r>
                <a:rPr lang="ko-KR" altLang="en-US" b="1" spc="-30" noProof="0" dirty="0">
                  <a:ln w="3175">
                    <a:solidFill>
                      <a:prstClr val="black">
                        <a:lumMod val="85000"/>
                        <a:lumOff val="15000"/>
                        <a:alpha val="0"/>
                      </a:prst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Pretendard" panose="02000503000000020004" pitchFamily="50" charset="-127"/>
                </a:rPr>
                <a:t>지 도우미</a:t>
              </a:r>
              <a:endParaRPr kumimoji="0" lang="ko-KR" altLang="en-US" sz="1800" b="1" i="0" u="none" strike="noStrike" kern="1200" cap="none" spc="-30" normalizeH="0" baseline="0" noProof="0" dirty="0">
                <a:ln w="3175">
                  <a:solidFill>
                    <a:prstClr val="black">
                      <a:lumMod val="85000"/>
                      <a:lumOff val="15000"/>
                      <a:alpha val="0"/>
                    </a:prst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KoPub돋움체 Bold" panose="02020603020101020101" pitchFamily="18" charset="-127"/>
                <a:ea typeface="KoPub돋움체 Bold" panose="02020603020101020101" pitchFamily="18" charset="-127"/>
                <a:cs typeface="Pretendard" panose="02000503000000020004" pitchFamily="50" charset="-127"/>
              </a:endParaRPr>
            </a:p>
          </p:txBody>
        </p:sp>
      </p:grpSp>
      <p:sp>
        <p:nvSpPr>
          <p:cNvPr id="27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3382878" y="2072996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④</a:t>
            </a:r>
          </a:p>
        </p:txBody>
      </p:sp>
      <p:sp>
        <p:nvSpPr>
          <p:cNvPr id="25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667964" y="2369074"/>
            <a:ext cx="3082284" cy="1378238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3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3889542" y="2369074"/>
            <a:ext cx="3082284" cy="1378238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4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6660748" y="2072996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⑤</a:t>
            </a:r>
          </a:p>
        </p:txBody>
      </p:sp>
      <p:sp>
        <p:nvSpPr>
          <p:cNvPr id="35" name="사각형: 둥근 모서리 42">
            <a:extLst>
              <a:ext uri="{FF2B5EF4-FFF2-40B4-BE49-F238E27FC236}">
                <a16:creationId xmlns:a16="http://schemas.microsoft.com/office/drawing/2014/main" id="{40797254-3C7B-8B5B-6850-A648A3597AF1}"/>
              </a:ext>
            </a:extLst>
          </p:cNvPr>
          <p:cNvSpPr/>
          <p:nvPr/>
        </p:nvSpPr>
        <p:spPr>
          <a:xfrm>
            <a:off x="667963" y="4070234"/>
            <a:ext cx="5424303" cy="1909147"/>
          </a:xfrm>
          <a:prstGeom prst="roundRect">
            <a:avLst>
              <a:gd name="adj" fmla="val 4306"/>
            </a:avLst>
          </a:prstGeom>
          <a:noFill/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36" name="가로 글상자 10">
            <a:extLst>
              <a:ext uri="{FF2B5EF4-FFF2-40B4-BE49-F238E27FC236}">
                <a16:creationId xmlns:a16="http://schemas.microsoft.com/office/drawing/2014/main" id="{07C94C2B-8DD0-1AEF-07EE-11F8193649FD}"/>
              </a:ext>
            </a:extLst>
          </p:cNvPr>
          <p:cNvSpPr txBox="1"/>
          <p:nvPr/>
        </p:nvSpPr>
        <p:spPr>
          <a:xfrm>
            <a:off x="311558" y="4857412"/>
            <a:ext cx="27581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1300" dirty="0"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⑥</a:t>
            </a:r>
          </a:p>
        </p:txBody>
      </p:sp>
    </p:spTree>
    <p:extLst>
      <p:ext uri="{BB962C8B-B14F-4D97-AF65-F5344CB8AC3E}">
        <p14:creationId xmlns:p14="http://schemas.microsoft.com/office/powerpoint/2010/main" val="3584869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239</Words>
  <Application>Microsoft Office PowerPoint</Application>
  <PresentationFormat>와이드스크린</PresentationFormat>
  <Paragraphs>49</Paragraphs>
  <Slides>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KoPub돋움체 Bold</vt:lpstr>
      <vt:lpstr>KoPub돋움체 Medium</vt:lpstr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stmcbh</dc:creator>
  <cp:lastModifiedBy>user</cp:lastModifiedBy>
  <cp:revision>3</cp:revision>
  <cp:lastPrinted>2026-01-28T00:33:11Z</cp:lastPrinted>
  <dcterms:created xsi:type="dcterms:W3CDTF">2026-01-15T03:34:40Z</dcterms:created>
  <dcterms:modified xsi:type="dcterms:W3CDTF">2026-02-02T04:45:40Z</dcterms:modified>
</cp:coreProperties>
</file>