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9" r:id="rId3"/>
    <p:sldId id="261" r:id="rId4"/>
    <p:sldId id="262" r:id="rId5"/>
    <p:sldId id="264" r:id="rId6"/>
    <p:sldId id="265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81" autoAdjust="0"/>
    <p:restoredTop sz="94660"/>
  </p:normalViewPr>
  <p:slideViewPr>
    <p:cSldViewPr>
      <p:cViewPr varScale="1">
        <p:scale>
          <a:sx n="83" d="100"/>
          <a:sy n="83" d="100"/>
        </p:scale>
        <p:origin x="-1896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4E615-6814-4557-B3FE-A5805A385664}" type="datetimeFigureOut">
              <a:rPr lang="ko-KR" altLang="en-US" smtClean="0"/>
              <a:t>2020-04-13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97D11-B0DA-42E2-9761-F8D6D2E489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3115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4E615-6814-4557-B3FE-A5805A385664}" type="datetimeFigureOut">
              <a:rPr lang="ko-KR" altLang="en-US" smtClean="0"/>
              <a:t>2020-04-13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97D11-B0DA-42E2-9761-F8D6D2E489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9650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4E615-6814-4557-B3FE-A5805A385664}" type="datetimeFigureOut">
              <a:rPr lang="ko-KR" altLang="en-US" smtClean="0"/>
              <a:t>2020-04-13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97D11-B0DA-42E2-9761-F8D6D2E489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2067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4E615-6814-4557-B3FE-A5805A385664}" type="datetimeFigureOut">
              <a:rPr lang="ko-KR" altLang="en-US" smtClean="0"/>
              <a:t>2020-04-13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97D11-B0DA-42E2-9761-F8D6D2E489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1228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4E615-6814-4557-B3FE-A5805A385664}" type="datetimeFigureOut">
              <a:rPr lang="ko-KR" altLang="en-US" smtClean="0"/>
              <a:t>2020-04-13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97D11-B0DA-42E2-9761-F8D6D2E489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0301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4E615-6814-4557-B3FE-A5805A385664}" type="datetimeFigureOut">
              <a:rPr lang="ko-KR" altLang="en-US" smtClean="0"/>
              <a:t>2020-04-13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97D11-B0DA-42E2-9761-F8D6D2E489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1562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4E615-6814-4557-B3FE-A5805A385664}" type="datetimeFigureOut">
              <a:rPr lang="ko-KR" altLang="en-US" smtClean="0"/>
              <a:t>2020-04-13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97D11-B0DA-42E2-9761-F8D6D2E489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2733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4E615-6814-4557-B3FE-A5805A385664}" type="datetimeFigureOut">
              <a:rPr lang="ko-KR" altLang="en-US" smtClean="0"/>
              <a:t>2020-04-13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97D11-B0DA-42E2-9761-F8D6D2E489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567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4E615-6814-4557-B3FE-A5805A385664}" type="datetimeFigureOut">
              <a:rPr lang="ko-KR" altLang="en-US" smtClean="0"/>
              <a:t>2020-04-13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97D11-B0DA-42E2-9761-F8D6D2E489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4248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4E615-6814-4557-B3FE-A5805A385664}" type="datetimeFigureOut">
              <a:rPr lang="ko-KR" altLang="en-US" smtClean="0"/>
              <a:t>2020-04-13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97D11-B0DA-42E2-9761-F8D6D2E489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6584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4E615-6814-4557-B3FE-A5805A385664}" type="datetimeFigureOut">
              <a:rPr lang="ko-KR" altLang="en-US" smtClean="0"/>
              <a:t>2020-04-13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97D11-B0DA-42E2-9761-F8D6D2E489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0332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4E615-6814-4557-B3FE-A5805A385664}" type="datetimeFigureOut">
              <a:rPr lang="ko-KR" altLang="en-US" smtClean="0"/>
              <a:t>2020-04-13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97D11-B0DA-42E2-9761-F8D6D2E489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9681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8568"/>
            <a:ext cx="807085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00124" y="4446842"/>
            <a:ext cx="87923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이해가 안되네요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배수펌프장 계발계획 변경 및 실시계획 변경 승인은 </a:t>
            </a:r>
            <a:r>
              <a:rPr lang="en-US" altLang="ko-KR" dirty="0" smtClean="0"/>
              <a:t>2019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1</a:t>
            </a:r>
            <a:r>
              <a:rPr lang="ko-KR" altLang="en-US" dirty="0" smtClean="0"/>
              <a:t>월</a:t>
            </a:r>
            <a:endParaRPr lang="en-US" altLang="ko-KR" dirty="0" smtClean="0"/>
          </a:p>
          <a:p>
            <a:r>
              <a:rPr lang="en-US" altLang="ko-KR" dirty="0" smtClean="0"/>
              <a:t>24</a:t>
            </a:r>
            <a:r>
              <a:rPr lang="ko-KR" altLang="en-US" dirty="0" smtClean="0"/>
              <a:t>일 날 승인 되었는데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왜 </a:t>
            </a:r>
            <a:r>
              <a:rPr lang="en-US" altLang="ko-KR" dirty="0" smtClean="0"/>
              <a:t>2017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3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29</a:t>
            </a:r>
            <a:r>
              <a:rPr lang="ko-KR" altLang="en-US" dirty="0" smtClean="0"/>
              <a:t>일자로 답변을 하나요</a:t>
            </a:r>
            <a:r>
              <a:rPr lang="en-US" altLang="ko-KR" dirty="0" smtClean="0"/>
              <a:t>??</a:t>
            </a:r>
          </a:p>
          <a:p>
            <a:endParaRPr lang="en-US" altLang="ko-KR" dirty="0"/>
          </a:p>
          <a:p>
            <a:r>
              <a:rPr lang="ko-KR" altLang="en-US" dirty="0" smtClean="0"/>
              <a:t>그리고 엄연히 대단지 공동주택이 들어온다는 계획도 다 있었지 않나요</a:t>
            </a:r>
            <a:r>
              <a:rPr lang="en-US" altLang="ko-KR" dirty="0" smtClean="0"/>
              <a:t>?? </a:t>
            </a:r>
          </a:p>
          <a:p>
            <a:r>
              <a:rPr lang="ko-KR" altLang="en-US" dirty="0" smtClean="0"/>
              <a:t>뻔히 송정에 약 만세 대 입주가 될꺼라 계획되었고</a:t>
            </a:r>
            <a:r>
              <a:rPr lang="en-US" altLang="ko-KR" dirty="0" smtClean="0"/>
              <a:t>, 1</a:t>
            </a:r>
            <a:r>
              <a:rPr lang="ko-KR" altLang="en-US" dirty="0" smtClean="0"/>
              <a:t>세대당 </a:t>
            </a:r>
            <a:r>
              <a:rPr lang="en-US" altLang="ko-KR" dirty="0" smtClean="0"/>
              <a:t>4</a:t>
            </a:r>
            <a:r>
              <a:rPr lang="ko-KR" altLang="en-US" dirty="0" smtClean="0"/>
              <a:t>명 기준 잡으면</a:t>
            </a:r>
            <a:endParaRPr lang="en-US" altLang="ko-KR" dirty="0" smtClean="0"/>
          </a:p>
          <a:p>
            <a:r>
              <a:rPr lang="en-US" altLang="ko-KR" dirty="0" smtClean="0"/>
              <a:t>4</a:t>
            </a:r>
            <a:r>
              <a:rPr lang="ko-KR" altLang="en-US" dirty="0" smtClean="0"/>
              <a:t>만 명이 사는 신도기 될 꺼라는 걸 </a:t>
            </a:r>
            <a:r>
              <a:rPr lang="en-US" altLang="ko-KR" dirty="0" smtClean="0"/>
              <a:t>LH,</a:t>
            </a:r>
            <a:r>
              <a:rPr lang="ko-KR" altLang="en-US" dirty="0" smtClean="0"/>
              <a:t>북구청</a:t>
            </a:r>
            <a:r>
              <a:rPr lang="en-US" altLang="ko-KR" dirty="0" smtClean="0"/>
              <a:t>,</a:t>
            </a:r>
            <a:r>
              <a:rPr lang="ko-KR" altLang="en-US" dirty="0" smtClean="0"/>
              <a:t>울산시청 다 알고 있었는 사안인데</a:t>
            </a:r>
            <a:endParaRPr lang="en-US" altLang="ko-KR" dirty="0" smtClean="0"/>
          </a:p>
          <a:p>
            <a:r>
              <a:rPr lang="ko-KR" altLang="en-US" dirty="0" smtClean="0"/>
              <a:t>해당 지역 주민이 존재하지 않았다는 글로 저를 이해 시킬 수 있다 생각 하나요</a:t>
            </a:r>
            <a:r>
              <a:rPr lang="en-US" altLang="ko-KR" dirty="0" smtClean="0"/>
              <a:t>??</a:t>
            </a:r>
            <a:endParaRPr lang="ko-KR" altLang="en-US" dirty="0"/>
          </a:p>
        </p:txBody>
      </p:sp>
      <p:cxnSp>
        <p:nvCxnSpPr>
          <p:cNvPr id="10" name="직선 연결선 9"/>
          <p:cNvCxnSpPr/>
          <p:nvPr/>
        </p:nvCxnSpPr>
        <p:spPr>
          <a:xfrm>
            <a:off x="611560" y="2807224"/>
            <a:ext cx="7560840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1494375" y="2171736"/>
            <a:ext cx="6678025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611560" y="3140968"/>
            <a:ext cx="2520280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611560" y="2466608"/>
            <a:ext cx="720080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479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32" y="40556"/>
            <a:ext cx="8792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개발계획 변경 승인에 대한 자료</a:t>
            </a:r>
            <a:r>
              <a:rPr lang="en-US" altLang="ko-KR" dirty="0" smtClean="0"/>
              <a:t>(</a:t>
            </a:r>
            <a:r>
              <a:rPr lang="ko-KR" altLang="en-US" dirty="0" smtClean="0"/>
              <a:t>배수펌프장 추가 된 계획 인 듯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84" y="548680"/>
            <a:ext cx="8428852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5185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32" y="40556"/>
            <a:ext cx="8792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개발계획 변경 승인에 대한 자료</a:t>
            </a:r>
            <a:r>
              <a:rPr lang="en-US" altLang="ko-KR" dirty="0" smtClean="0"/>
              <a:t>(</a:t>
            </a:r>
            <a:r>
              <a:rPr lang="ko-KR" altLang="en-US" dirty="0" smtClean="0"/>
              <a:t>배수펌프장 추가 된 계획 인 듯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1864"/>
            <a:ext cx="4464496" cy="6424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9344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32" y="40556"/>
            <a:ext cx="8792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개발계획 변경 승인에 대한 자료</a:t>
            </a:r>
            <a:r>
              <a:rPr lang="en-US" altLang="ko-KR" dirty="0" smtClean="0"/>
              <a:t>(</a:t>
            </a:r>
            <a:r>
              <a:rPr lang="ko-KR" altLang="en-US" dirty="0" smtClean="0"/>
              <a:t>배수펌프장 추가 된 계획 인 듯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85" y="764704"/>
            <a:ext cx="8401050" cy="469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9344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32" y="40556"/>
            <a:ext cx="8792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개발계획 변경 승인에 대한 자료</a:t>
            </a:r>
            <a:r>
              <a:rPr lang="en-US" altLang="ko-KR" dirty="0" smtClean="0"/>
              <a:t>(</a:t>
            </a:r>
            <a:r>
              <a:rPr lang="ko-KR" altLang="en-US" dirty="0" smtClean="0"/>
              <a:t>배수펌프장 추가 된 계획 인 듯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52" y="412160"/>
            <a:ext cx="7488832" cy="6011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9344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51520" y="401928"/>
            <a:ext cx="62427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/>
              <a:t>신문고 사이트 접속  </a:t>
            </a:r>
            <a:r>
              <a:rPr lang="en-US" altLang="ko-KR" dirty="0" smtClean="0"/>
              <a:t>https</a:t>
            </a:r>
            <a:r>
              <a:rPr lang="en-US" altLang="ko-KR" dirty="0"/>
              <a:t>://www.epeople.go.kr/index.paid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032" y="40556"/>
            <a:ext cx="8792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※ </a:t>
            </a:r>
            <a:r>
              <a:rPr lang="ko-KR" altLang="en-US" dirty="0" smtClean="0"/>
              <a:t>소극행정 민원 넣는 방법</a:t>
            </a:r>
            <a:endParaRPr lang="ko-KR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52" y="908720"/>
            <a:ext cx="9041048" cy="214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타원 2"/>
          <p:cNvSpPr/>
          <p:nvPr/>
        </p:nvSpPr>
        <p:spPr>
          <a:xfrm>
            <a:off x="1835696" y="2420888"/>
            <a:ext cx="1872208" cy="628335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051720" y="215927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 smtClean="0">
                <a:solidFill>
                  <a:srgbClr val="0000CC"/>
                </a:solidFill>
              </a:rPr>
              <a:t>클릭</a:t>
            </a:r>
            <a:endParaRPr lang="ko-KR" altLang="en-US" sz="2800" b="1" dirty="0">
              <a:solidFill>
                <a:srgbClr val="0000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9794" y="3212976"/>
            <a:ext cx="87923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송정지역 배수펌프장관련 하여 많은 민원을 넣었습니다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그러나</a:t>
            </a:r>
            <a:r>
              <a:rPr lang="ko-KR" altLang="en-US" dirty="0"/>
              <a:t> </a:t>
            </a:r>
            <a:r>
              <a:rPr lang="ko-KR" altLang="en-US" dirty="0" smtClean="0"/>
              <a:t>해당 담당자들은</a:t>
            </a:r>
            <a:endParaRPr lang="en-US" altLang="ko-KR" dirty="0" smtClean="0"/>
          </a:p>
          <a:p>
            <a:r>
              <a:rPr lang="ko-KR" altLang="en-US" dirty="0" smtClean="0"/>
              <a:t>송정주민들에게 해결 방책에 대하여는 답변을 주지 않고 핑계만 답하며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주민의견</a:t>
            </a:r>
            <a:endParaRPr lang="en-US" altLang="ko-KR" dirty="0" smtClean="0"/>
          </a:p>
          <a:p>
            <a:r>
              <a:rPr lang="ko-KR" altLang="en-US" dirty="0" smtClean="0"/>
              <a:t>청취 및 민원조정위원회 요청에 대해 해당 사항이 없다고만 하고 있습니다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주민들이 하나하나 찾아서 민원을 넣으면 해당 사항 없다고만 하는 공무원 이건</a:t>
            </a:r>
            <a:endParaRPr lang="en-US" altLang="ko-KR" dirty="0" smtClean="0"/>
          </a:p>
          <a:p>
            <a:r>
              <a:rPr lang="ko-KR" altLang="en-US" dirty="0" smtClean="0"/>
              <a:t>너무한 소극행정 아닌가요</a:t>
            </a:r>
            <a:r>
              <a:rPr lang="en-US" altLang="ko-KR" dirty="0" smtClean="0"/>
              <a:t>?? </a:t>
            </a:r>
            <a:r>
              <a:rPr lang="ko-KR" altLang="en-US" dirty="0" smtClean="0"/>
              <a:t>주민들이 방법에 대해 민원을 넣으면 해당 담당자가</a:t>
            </a:r>
            <a:endParaRPr lang="en-US" altLang="ko-KR" dirty="0" smtClean="0"/>
          </a:p>
          <a:p>
            <a:r>
              <a:rPr lang="ko-KR" altLang="en-US" dirty="0" smtClean="0"/>
              <a:t>주민의 편의를 확인 후 해결할 수 있도록 적극적으로 대응해야 </a:t>
            </a:r>
            <a:r>
              <a:rPr lang="ko-KR" altLang="en-US" dirty="0" err="1" smtClean="0"/>
              <a:t>하는거</a:t>
            </a:r>
            <a:r>
              <a:rPr lang="ko-KR" altLang="en-US" dirty="0" smtClean="0"/>
              <a:t> 아닌가요</a:t>
            </a:r>
            <a:r>
              <a:rPr lang="en-US" altLang="ko-KR" dirty="0" smtClean="0"/>
              <a:t>??</a:t>
            </a:r>
          </a:p>
          <a:p>
            <a:r>
              <a:rPr lang="ko-KR" altLang="en-US" dirty="0" smtClean="0"/>
              <a:t>위 답변의 글 처럼 말도 안 되는 </a:t>
            </a:r>
            <a:r>
              <a:rPr lang="en-US" altLang="ko-KR" dirty="0" smtClean="0"/>
              <a:t>2017</a:t>
            </a:r>
            <a:r>
              <a:rPr lang="ko-KR" altLang="en-US" dirty="0" smtClean="0"/>
              <a:t>년도 이야기를 하면 주민들이 없었다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이게 </a:t>
            </a:r>
            <a:endParaRPr lang="en-US" altLang="ko-KR" dirty="0" smtClean="0"/>
          </a:p>
          <a:p>
            <a:r>
              <a:rPr lang="ko-KR" altLang="en-US" dirty="0" smtClean="0"/>
              <a:t>말이 되나요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탁상행정 소극행정의 폐해입니다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제발 탁상행정</a:t>
            </a:r>
            <a:r>
              <a:rPr lang="en-US" altLang="ko-KR" dirty="0" smtClean="0"/>
              <a:t>,</a:t>
            </a:r>
            <a:r>
              <a:rPr lang="ko-KR" altLang="en-US" dirty="0"/>
              <a:t>소</a:t>
            </a:r>
            <a:r>
              <a:rPr lang="ko-KR" altLang="en-US" dirty="0" smtClean="0"/>
              <a:t>극행정이 없는 사회가 되었으면 좋겠고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면밀히 파악하여 송정주민이 피해가 없도록 처리 부탁 드립니다</a:t>
            </a:r>
            <a:r>
              <a:rPr lang="en-US" altLang="ko-KR" dirty="0" smtClean="0"/>
              <a:t>.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138596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256</Words>
  <Application>Microsoft Office PowerPoint</Application>
  <PresentationFormat>화면 슬라이드 쇼(4:3)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묭숑이님 천재</dc:creator>
  <cp:lastModifiedBy>묭숑이님 천재</cp:lastModifiedBy>
  <cp:revision>18</cp:revision>
  <dcterms:created xsi:type="dcterms:W3CDTF">2020-04-05T23:23:09Z</dcterms:created>
  <dcterms:modified xsi:type="dcterms:W3CDTF">2020-04-13T07:43:07Z</dcterms:modified>
</cp:coreProperties>
</file>