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7" r:id="rId2"/>
    <p:sldId id="266" r:id="rId3"/>
    <p:sldId id="265" r:id="rId4"/>
    <p:sldId id="269" r:id="rId5"/>
    <p:sldId id="260" r:id="rId6"/>
    <p:sldId id="264" r:id="rId7"/>
  </p:sldIdLst>
  <p:sldSz cx="6858000" cy="9144000" type="screen4x3"/>
  <p:notesSz cx="6797675" cy="99266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68" d="100"/>
          <a:sy n="68" d="100"/>
        </p:scale>
        <p:origin x="1872" y="-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FAE9F-820A-48BD-895D-D364DABD7290}" type="datetimeFigureOut">
              <a:rPr lang="ko-KR" altLang="en-US" smtClean="0"/>
              <a:t>2020-09-29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43DB9-B8FD-4A5C-93C8-C77BC41EBC6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115628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FAE9F-820A-48BD-895D-D364DABD7290}" type="datetimeFigureOut">
              <a:rPr lang="ko-KR" altLang="en-US" smtClean="0"/>
              <a:t>2020-09-29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43DB9-B8FD-4A5C-93C8-C77BC41EBC6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716174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FAE9F-820A-48BD-895D-D364DABD7290}" type="datetimeFigureOut">
              <a:rPr lang="ko-KR" altLang="en-US" smtClean="0"/>
              <a:t>2020-09-29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43DB9-B8FD-4A5C-93C8-C77BC41EBC6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113451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FAE9F-820A-48BD-895D-D364DABD7290}" type="datetimeFigureOut">
              <a:rPr lang="ko-KR" altLang="en-US" smtClean="0"/>
              <a:t>2020-09-29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43DB9-B8FD-4A5C-93C8-C77BC41EBC6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31578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FAE9F-820A-48BD-895D-D364DABD7290}" type="datetimeFigureOut">
              <a:rPr lang="ko-KR" altLang="en-US" smtClean="0"/>
              <a:t>2020-09-29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43DB9-B8FD-4A5C-93C8-C77BC41EBC6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357691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FAE9F-820A-48BD-895D-D364DABD7290}" type="datetimeFigureOut">
              <a:rPr lang="ko-KR" altLang="en-US" smtClean="0"/>
              <a:t>2020-09-29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43DB9-B8FD-4A5C-93C8-C77BC41EBC6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88676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FAE9F-820A-48BD-895D-D364DABD7290}" type="datetimeFigureOut">
              <a:rPr lang="ko-KR" altLang="en-US" smtClean="0"/>
              <a:t>2020-09-29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43DB9-B8FD-4A5C-93C8-C77BC41EBC6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654165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FAE9F-820A-48BD-895D-D364DABD7290}" type="datetimeFigureOut">
              <a:rPr lang="ko-KR" altLang="en-US" smtClean="0"/>
              <a:t>2020-09-29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43DB9-B8FD-4A5C-93C8-C77BC41EBC6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29721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FAE9F-820A-48BD-895D-D364DABD7290}" type="datetimeFigureOut">
              <a:rPr lang="ko-KR" altLang="en-US" smtClean="0"/>
              <a:t>2020-09-29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43DB9-B8FD-4A5C-93C8-C77BC41EBC6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91384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FAE9F-820A-48BD-895D-D364DABD7290}" type="datetimeFigureOut">
              <a:rPr lang="ko-KR" altLang="en-US" smtClean="0"/>
              <a:t>2020-09-29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43DB9-B8FD-4A5C-93C8-C77BC41EBC6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125322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FAE9F-820A-48BD-895D-D364DABD7290}" type="datetimeFigureOut">
              <a:rPr lang="ko-KR" altLang="en-US" smtClean="0"/>
              <a:t>2020-09-29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43DB9-B8FD-4A5C-93C8-C77BC41EBC6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11953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2FAE9F-820A-48BD-895D-D364DABD7290}" type="datetimeFigureOut">
              <a:rPr lang="ko-KR" altLang="en-US" smtClean="0"/>
              <a:t>2020-09-29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443DB9-B8FD-4A5C-93C8-C77BC41EBC6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39184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150" y="0"/>
            <a:ext cx="6489700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6159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535" y="239152"/>
            <a:ext cx="6553200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2616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39" y="182880"/>
            <a:ext cx="6496050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0229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150" y="0"/>
            <a:ext cx="6489700" cy="9144000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0"/>
            <a:ext cx="6553200" cy="9144000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975" y="0"/>
            <a:ext cx="6496050" cy="9144000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350" y="0"/>
            <a:ext cx="6597650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6658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259"/>
            <a:ext cx="6858000" cy="9093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4763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50003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10150</TotalTime>
  <Words>0</Words>
  <Application>Microsoft Office PowerPoint</Application>
  <PresentationFormat>화면 슬라이드 쇼(4:3)</PresentationFormat>
  <Paragraphs>0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1" baseType="lpstr">
      <vt:lpstr>맑은 고딕</vt:lpstr>
      <vt:lpstr>Arial</vt:lpstr>
      <vt:lpstr>Calibri</vt:lpstr>
      <vt:lpstr>Calibri Light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Lee Byeongdoo</dc:creator>
  <cp:lastModifiedBy>Lee Byeongdoo</cp:lastModifiedBy>
  <cp:revision>20</cp:revision>
  <cp:lastPrinted>2020-09-24T05:40:46Z</cp:lastPrinted>
  <dcterms:created xsi:type="dcterms:W3CDTF">2020-09-24T02:11:53Z</dcterms:created>
  <dcterms:modified xsi:type="dcterms:W3CDTF">2020-10-06T01:13:33Z</dcterms:modified>
</cp:coreProperties>
</file>