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768" autoAdjust="0"/>
  </p:normalViewPr>
  <p:slideViewPr>
    <p:cSldViewPr showGuides="1">
      <p:cViewPr varScale="1">
        <p:scale>
          <a:sx n="81" d="100"/>
          <a:sy n="81" d="100"/>
        </p:scale>
        <p:origin x="-1422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4BEF-95A0-49C6-8A60-5BC30C91F8C0}" type="datetimeFigureOut">
              <a:rPr lang="ko-KR" altLang="en-US" smtClean="0"/>
              <a:pPr/>
              <a:t>2016-05-16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EAE34-8ACD-404B-ABB3-386BD894268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511027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4BEF-95A0-49C6-8A60-5BC30C91F8C0}" type="datetimeFigureOut">
              <a:rPr lang="ko-KR" altLang="en-US" smtClean="0"/>
              <a:pPr/>
              <a:t>2016-05-16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EAE34-8ACD-404B-ABB3-386BD894268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89708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4BEF-95A0-49C6-8A60-5BC30C91F8C0}" type="datetimeFigureOut">
              <a:rPr lang="ko-KR" altLang="en-US" smtClean="0"/>
              <a:pPr/>
              <a:t>2016-05-16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EAE34-8ACD-404B-ABB3-386BD894268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11622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4BEF-95A0-49C6-8A60-5BC30C91F8C0}" type="datetimeFigureOut">
              <a:rPr lang="ko-KR" altLang="en-US" smtClean="0"/>
              <a:pPr/>
              <a:t>2016-05-16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EAE34-8ACD-404B-ABB3-386BD894268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53249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4BEF-95A0-49C6-8A60-5BC30C91F8C0}" type="datetimeFigureOut">
              <a:rPr lang="ko-KR" altLang="en-US" smtClean="0"/>
              <a:pPr/>
              <a:t>2016-05-16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EAE34-8ACD-404B-ABB3-386BD894268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107808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4BEF-95A0-49C6-8A60-5BC30C91F8C0}" type="datetimeFigureOut">
              <a:rPr lang="ko-KR" altLang="en-US" smtClean="0"/>
              <a:pPr/>
              <a:t>2016-05-16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EAE34-8ACD-404B-ABB3-386BD894268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76724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4BEF-95A0-49C6-8A60-5BC30C91F8C0}" type="datetimeFigureOut">
              <a:rPr lang="ko-KR" altLang="en-US" smtClean="0"/>
              <a:pPr/>
              <a:t>2016-05-16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EAE34-8ACD-404B-ABB3-386BD894268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31835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4BEF-95A0-49C6-8A60-5BC30C91F8C0}" type="datetimeFigureOut">
              <a:rPr lang="ko-KR" altLang="en-US" smtClean="0"/>
              <a:pPr/>
              <a:t>2016-05-16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EAE34-8ACD-404B-ABB3-386BD894268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761215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4BEF-95A0-49C6-8A60-5BC30C91F8C0}" type="datetimeFigureOut">
              <a:rPr lang="ko-KR" altLang="en-US" smtClean="0"/>
              <a:pPr/>
              <a:t>2016-05-16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EAE34-8ACD-404B-ABB3-386BD894268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81010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4BEF-95A0-49C6-8A60-5BC30C91F8C0}" type="datetimeFigureOut">
              <a:rPr lang="ko-KR" altLang="en-US" smtClean="0"/>
              <a:pPr/>
              <a:t>2016-05-16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EAE34-8ACD-404B-ABB3-386BD894268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231506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4BEF-95A0-49C6-8A60-5BC30C91F8C0}" type="datetimeFigureOut">
              <a:rPr lang="ko-KR" altLang="en-US" smtClean="0"/>
              <a:pPr/>
              <a:t>2016-05-16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EAE34-8ACD-404B-ABB3-386BD894268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62002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D4BEF-95A0-49C6-8A60-5BC30C91F8C0}" type="datetimeFigureOut">
              <a:rPr lang="ko-KR" altLang="en-US" smtClean="0"/>
              <a:pPr/>
              <a:t>2016-05-16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EAE34-8ACD-404B-ABB3-386BD894268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2972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548680" y="9936"/>
            <a:ext cx="5544616" cy="9134064"/>
            <a:chOff x="116632" y="9936"/>
            <a:chExt cx="4447555" cy="643427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9308" t="15781" r="5548" b="13996"/>
            <a:stretch/>
          </p:blipFill>
          <p:spPr bwMode="auto">
            <a:xfrm>
              <a:off x="116632" y="9936"/>
              <a:ext cx="4439917" cy="4523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9166" t="50000" r="5479" b="19303"/>
            <a:stretch/>
          </p:blipFill>
          <p:spPr bwMode="auto">
            <a:xfrm>
              <a:off x="116632" y="4471092"/>
              <a:ext cx="4447555" cy="1973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4136921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144016" y="0"/>
            <a:ext cx="6453336" cy="9144000"/>
            <a:chOff x="0" y="0"/>
            <a:chExt cx="4096512" cy="5327905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8565" t="21329" r="4865" b="12798"/>
            <a:stretch/>
          </p:blipFill>
          <p:spPr bwMode="auto">
            <a:xfrm>
              <a:off x="0" y="0"/>
              <a:ext cx="4096512" cy="3816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9136" t="51823" r="5798" b="22178"/>
            <a:stretch/>
          </p:blipFill>
          <p:spPr bwMode="auto">
            <a:xfrm>
              <a:off x="103632" y="3840481"/>
              <a:ext cx="3938016" cy="1487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1088250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810" t="29396" r="5671" b="29493"/>
          <a:stretch/>
        </p:blipFill>
        <p:spPr bwMode="auto">
          <a:xfrm>
            <a:off x="116632" y="323528"/>
            <a:ext cx="6685515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47843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Office PowerPoint</Application>
  <PresentationFormat>화면 슬라이드 쇼(4:3)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슬라이드 1</vt:lpstr>
      <vt:lpstr>슬라이드 2</vt:lpstr>
      <vt:lpstr>슬라이드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Booil</dc:creator>
  <cp:lastModifiedBy>TG</cp:lastModifiedBy>
  <cp:revision>3</cp:revision>
  <dcterms:created xsi:type="dcterms:W3CDTF">2015-02-23T05:43:47Z</dcterms:created>
  <dcterms:modified xsi:type="dcterms:W3CDTF">2016-05-16T04:37:35Z</dcterms:modified>
</cp:coreProperties>
</file>