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49" r:id="rId2"/>
    <p:sldMasterId id="2147484143" r:id="rId3"/>
  </p:sldMasterIdLst>
  <p:notesMasterIdLst>
    <p:notesMasterId r:id="rId12"/>
  </p:notesMasterIdLst>
  <p:handoutMasterIdLst>
    <p:handoutMasterId r:id="rId13"/>
  </p:handoutMasterIdLst>
  <p:sldIdLst>
    <p:sldId id="579" r:id="rId4"/>
    <p:sldId id="589" r:id="rId5"/>
    <p:sldId id="621" r:id="rId6"/>
    <p:sldId id="663" r:id="rId7"/>
    <p:sldId id="665" r:id="rId8"/>
    <p:sldId id="668" r:id="rId9"/>
    <p:sldId id="671" r:id="rId10"/>
    <p:sldId id="586" r:id="rId11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24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292929"/>
    <a:srgbClr val="888888"/>
    <a:srgbClr val="B2B2B2"/>
    <a:srgbClr val="5F5F5F"/>
    <a:srgbClr val="4D4D4D"/>
    <a:srgbClr val="333333"/>
    <a:srgbClr val="BDDEFF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97" autoAdjust="0"/>
    <p:restoredTop sz="80000" autoAdjust="0"/>
  </p:normalViewPr>
  <p:slideViewPr>
    <p:cSldViewPr snapToObjects="1">
      <p:cViewPr varScale="1">
        <p:scale>
          <a:sx n="110" d="100"/>
          <a:sy n="110" d="100"/>
        </p:scale>
        <p:origin x="-90" y="-156"/>
      </p:cViewPr>
      <p:guideLst>
        <p:guide orient="horz" pos="2160"/>
        <p:guide pos="2880"/>
        <p:guide pos="3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2148" y="-96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4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4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801B54E-9340-4FDD-B0F8-463277109E7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896424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4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400" y="4860487"/>
            <a:ext cx="5685267" cy="4606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4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E299D9E-BAC0-4629-8004-4F2BCF3857D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090128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8E3B0-3E20-4BDE-80FC-FF47EF828947}" type="slidenum">
              <a:rPr lang="en-US" altLang="ko-KR" smtClean="0">
                <a:latin typeface="굴림" charset="-127"/>
                <a:ea typeface="굴림" charset="-127"/>
              </a:rPr>
              <a:pPr/>
              <a:t>0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0573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299D9E-BAC0-4629-8004-4F2BCF3857DB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629937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0" y="-17463"/>
            <a:ext cx="9144000" cy="68849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1C1C1-2B2C-4741-B1B0-BADBC17317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8A247-C01C-4F93-BD7B-3275798DBC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0" y="6480175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262313" y="6462757"/>
            <a:ext cx="2665412" cy="40481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9FD46-7CA7-4B8A-9C9E-090967D94F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TextBox 5"/>
          <p:cNvSpPr txBox="1"/>
          <p:nvPr userDrawn="1"/>
        </p:nvSpPr>
        <p:spPr>
          <a:xfrm>
            <a:off x="7605466" y="6488884"/>
            <a:ext cx="11813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0" dirty="0" smtClean="0">
                <a:latin typeface="HY울릉도M" pitchFamily="18" charset="-127"/>
                <a:ea typeface="HY울릉도M" pitchFamily="18" charset="-127"/>
              </a:rPr>
              <a:t>안전개선과</a:t>
            </a:r>
            <a:endParaRPr lang="ko-KR" altLang="en-US" sz="1500" b="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8" name="그림 7" descr="logo(편집)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2495" y="6454047"/>
            <a:ext cx="1517737" cy="3778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DE544-B87C-406F-A1E4-5937A5A771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제목, 내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79D24-B7F0-4AA7-9E3F-9D4A61A150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F74D6-1912-4BB9-9300-84D9031D9E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6" descr="btm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62313" y="6480175"/>
            <a:ext cx="26654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latinLnBrk="1">
              <a:defRPr sz="1400" b="0"/>
            </a:lvl1pPr>
          </a:lstStyle>
          <a:p>
            <a:pPr>
              <a:defRPr/>
            </a:pPr>
            <a:fld id="{39F5CC32-316E-42F9-8A25-F7CF1C6640D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35"/>
          <p:cNvSpPr>
            <a:spLocks noChangeArrowheads="1"/>
          </p:cNvSpPr>
          <p:nvPr userDrawn="1"/>
        </p:nvSpPr>
        <p:spPr bwMode="auto">
          <a:xfrm>
            <a:off x="0" y="-26988"/>
            <a:ext cx="9144000" cy="765176"/>
          </a:xfrm>
          <a:prstGeom prst="rect">
            <a:avLst/>
          </a:prstGeom>
          <a:solidFill>
            <a:srgbClr val="5F5F5F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286625" y="6581775"/>
            <a:ext cx="18573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ko-KR" altLang="en-US" sz="1050" b="0" dirty="0">
                <a:solidFill>
                  <a:schemeClr val="tx2">
                    <a:lumMod val="60000"/>
                    <a:lumOff val="40000"/>
                  </a:schemeClr>
                </a:solidFill>
                <a:latin typeface="휴먼둥근헤드라인" pitchFamily="18" charset="-127"/>
                <a:ea typeface="휴먼둥근헤드라인" pitchFamily="18" charset="-127"/>
                <a:cs typeface="Arial" pitchFamily="34" charset="0"/>
              </a:rPr>
              <a:t>안전관리본부 생활안전과</a:t>
            </a:r>
            <a:endParaRPr lang="ko-KR" altLang="en-US" sz="1050" b="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pic>
        <p:nvPicPr>
          <p:cNvPr id="1030" name="그림 8" descr="안행부.jpg"/>
          <p:cNvPicPr>
            <a:picLocks noChangeAspect="1"/>
          </p:cNvPicPr>
          <p:nvPr userDrawn="1"/>
        </p:nvPicPr>
        <p:blipFill>
          <a:blip r:embed="rId10" cstate="print">
            <a:lum contrast="-20000"/>
          </a:blip>
          <a:srcRect/>
          <a:stretch>
            <a:fillRect/>
          </a:stretch>
        </p:blipFill>
        <p:spPr bwMode="auto">
          <a:xfrm>
            <a:off x="377825" y="6524625"/>
            <a:ext cx="1001713" cy="333375"/>
          </a:xfrm>
          <a:prstGeom prst="rect">
            <a:avLst/>
          </a:prstGeom>
          <a:solidFill>
            <a:srgbClr val="292929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54" r:id="rId1"/>
    <p:sldLayoutId id="2147485026" r:id="rId2"/>
    <p:sldLayoutId id="2147485027" r:id="rId3"/>
    <p:sldLayoutId id="2147485028" r:id="rId4"/>
    <p:sldLayoutId id="2147485029" r:id="rId5"/>
    <p:sldLayoutId id="2147485030" r:id="rId6"/>
    <p:sldLayoutId id="214748503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6"/>
          <p:cNvSpPr>
            <a:spLocks noChangeArrowheads="1"/>
          </p:cNvSpPr>
          <p:nvPr userDrawn="1"/>
        </p:nvSpPr>
        <p:spPr bwMode="auto">
          <a:xfrm>
            <a:off x="0" y="0"/>
            <a:ext cx="1979613" cy="115888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051" name="Rectangle 29"/>
          <p:cNvSpPr>
            <a:spLocks noChangeArrowheads="1"/>
          </p:cNvSpPr>
          <p:nvPr userDrawn="1"/>
        </p:nvSpPr>
        <p:spPr bwMode="auto">
          <a:xfrm>
            <a:off x="1979613" y="-7938"/>
            <a:ext cx="7164387" cy="123826"/>
          </a:xfrm>
          <a:prstGeom prst="rect">
            <a:avLst/>
          </a:prstGeom>
          <a:solidFill>
            <a:srgbClr val="4D4D4D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2" r:id="rId1"/>
    <p:sldLayoutId id="2147485033" r:id="rId2"/>
    <p:sldLayoutId id="2147485034" r:id="rId3"/>
    <p:sldLayoutId id="2147485035" r:id="rId4"/>
    <p:sldLayoutId id="2147485036" r:id="rId5"/>
    <p:sldLayoutId id="2147485037" r:id="rId6"/>
    <p:sldLayoutId id="2147485038" r:id="rId7"/>
    <p:sldLayoutId id="2147485039" r:id="rId8"/>
    <p:sldLayoutId id="2147485040" r:id="rId9"/>
    <p:sldLayoutId id="2147485041" r:id="rId10"/>
    <p:sldLayoutId id="21474850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6"/>
          <p:cNvSpPr>
            <a:spLocks noChangeArrowheads="1"/>
          </p:cNvSpPr>
          <p:nvPr userDrawn="1"/>
        </p:nvSpPr>
        <p:spPr bwMode="auto">
          <a:xfrm>
            <a:off x="0" y="0"/>
            <a:ext cx="1979613" cy="115888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075" name="Rectangle 29"/>
          <p:cNvSpPr>
            <a:spLocks noChangeArrowheads="1"/>
          </p:cNvSpPr>
          <p:nvPr userDrawn="1"/>
        </p:nvSpPr>
        <p:spPr bwMode="auto">
          <a:xfrm>
            <a:off x="1979613" y="-7938"/>
            <a:ext cx="7164387" cy="123826"/>
          </a:xfrm>
          <a:prstGeom prst="rect">
            <a:avLst/>
          </a:prstGeom>
          <a:solidFill>
            <a:srgbClr val="4D4D4D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3" r:id="rId1"/>
    <p:sldLayoutId id="2147485044" r:id="rId2"/>
    <p:sldLayoutId id="2147485045" r:id="rId3"/>
    <p:sldLayoutId id="2147485046" r:id="rId4"/>
    <p:sldLayoutId id="2147485047" r:id="rId5"/>
    <p:sldLayoutId id="2147485048" r:id="rId6"/>
    <p:sldLayoutId id="2147485049" r:id="rId7"/>
    <p:sldLayoutId id="2147485050" r:id="rId8"/>
    <p:sldLayoutId id="2147485051" r:id="rId9"/>
    <p:sldLayoutId id="2147485052" r:id="rId10"/>
    <p:sldLayoutId id="214748505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3419475"/>
            <a:ext cx="9134475" cy="3249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</p:pic>
      <p:sp>
        <p:nvSpPr>
          <p:cNvPr id="5123" name="Text Box 14"/>
          <p:cNvSpPr txBox="1">
            <a:spLocks noChangeArrowheads="1"/>
          </p:cNvSpPr>
          <p:nvPr/>
        </p:nvSpPr>
        <p:spPr bwMode="auto">
          <a:xfrm>
            <a:off x="3000364" y="5857892"/>
            <a:ext cx="35719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/>
            <a:r>
              <a:rPr lang="ko-KR" altLang="en-US" sz="2400" dirty="0" err="1" smtClean="0"/>
              <a:t>국민안전처</a:t>
            </a:r>
            <a:r>
              <a:rPr lang="ko-KR" altLang="en-US" sz="2400" dirty="0" smtClean="0"/>
              <a:t>  안전개선과</a:t>
            </a:r>
            <a:endParaRPr lang="ko-KR" altLang="en-US" sz="2400" dirty="0"/>
          </a:p>
        </p:txBody>
      </p:sp>
      <p:sp>
        <p:nvSpPr>
          <p:cNvPr id="5124" name="Line 15"/>
          <p:cNvSpPr>
            <a:spLocks noChangeShapeType="1"/>
          </p:cNvSpPr>
          <p:nvPr/>
        </p:nvSpPr>
        <p:spPr bwMode="auto">
          <a:xfrm>
            <a:off x="179388" y="1989138"/>
            <a:ext cx="882015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>
            <a:outerShdw dist="63500" dir="2212194" algn="ctr" rotWithShape="0">
              <a:srgbClr val="808080">
                <a:alpha val="50000"/>
              </a:srgbClr>
            </a:outerShdw>
          </a:effectLst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0" y="1088045"/>
            <a:ext cx="9143999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600" dirty="0"/>
              <a:t>『</a:t>
            </a:r>
            <a:r>
              <a:rPr lang="ko-KR" altLang="en-US" sz="2600" dirty="0"/>
              <a:t>어린이놀이시설 안전관리시스템</a:t>
            </a:r>
            <a:r>
              <a:rPr lang="en-US" altLang="ko-KR" sz="2600" dirty="0" smtClean="0"/>
              <a:t>』</a:t>
            </a:r>
            <a:r>
              <a:rPr lang="ko-KR" altLang="en-US" sz="2600" dirty="0" smtClean="0"/>
              <a:t>안전관리자 등록 매뉴얼</a:t>
            </a:r>
            <a:endParaRPr lang="en-US" altLang="ko-KR" sz="2600" dirty="0" smtClean="0"/>
          </a:p>
          <a:p>
            <a:pPr algn="ctr"/>
            <a:r>
              <a:rPr lang="en-US" altLang="ko-KR" sz="2600" dirty="0" smtClean="0"/>
              <a:t>(</a:t>
            </a:r>
            <a:r>
              <a:rPr lang="ko-KR" altLang="en-US" sz="2600" dirty="0" smtClean="0"/>
              <a:t>관리주체용</a:t>
            </a:r>
            <a:r>
              <a:rPr lang="en-US" altLang="ko-KR" sz="2600" dirty="0" smtClean="0"/>
              <a:t>)</a:t>
            </a:r>
            <a:endParaRPr lang="ko-KR" altLang="en-US" sz="2600" dirty="0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3714744" y="3506788"/>
            <a:ext cx="16815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/>
            <a:r>
              <a:rPr lang="en-US" altLang="ko-KR" sz="2400" dirty="0" smtClean="0"/>
              <a:t>2016.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03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7E07623-F5FF-4F23-803C-9AEF1C280CEE}" type="slidenum">
              <a:rPr lang="en-US" altLang="ko-KR" smtClean="0"/>
              <a:pPr/>
              <a:t>1</a:t>
            </a:fld>
            <a:endParaRPr lang="en-US" altLang="ko-KR" dirty="0" smtClean="0"/>
          </a:p>
        </p:txBody>
      </p:sp>
      <p:sp>
        <p:nvSpPr>
          <p:cNvPr id="9219" name="Rectangle 41"/>
          <p:cNvSpPr>
            <a:spLocks noChangeArrowheads="1"/>
          </p:cNvSpPr>
          <p:nvPr/>
        </p:nvSpPr>
        <p:spPr bwMode="auto">
          <a:xfrm>
            <a:off x="539750" y="44450"/>
            <a:ext cx="7560642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안전관리자 등록 신청 </a:t>
            </a:r>
            <a:r>
              <a:rPr lang="en-US" altLang="ko-KR" sz="2000" b="0" dirty="0">
                <a:solidFill>
                  <a:schemeClr val="bg1"/>
                </a:solidFill>
              </a:rPr>
              <a:t>- </a:t>
            </a:r>
            <a:r>
              <a:rPr lang="ko-KR" altLang="en-US" sz="2000" b="0" dirty="0">
                <a:solidFill>
                  <a:schemeClr val="bg1"/>
                </a:solidFill>
              </a:rPr>
              <a:t>접속 및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놀이시설현황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452846" y="5646738"/>
          <a:ext cx="8177348" cy="731837"/>
        </p:xfrm>
        <a:graphic>
          <a:graphicData uri="http://schemas.openxmlformats.org/drawingml/2006/table">
            <a:tbl>
              <a:tblPr/>
              <a:tblGrid>
                <a:gridCol w="1349606"/>
                <a:gridCol w="6827742"/>
              </a:tblGrid>
              <a:tr h="73183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접속방법</a:t>
                      </a:r>
                    </a:p>
                  </a:txBody>
                  <a:tcPr marT="45636" marB="4563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1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en-US" altLang="ko-KR" sz="1400" b="1" u="sng" kern="120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+mj-ea"/>
                          <a:cs typeface="Arial" pitchFamily="34" charset="0"/>
                        </a:rPr>
                        <a:t>www.cpf.go.kr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로 접속 </a:t>
                      </a:r>
                      <a:r>
                        <a:rPr lang="en-US" altLang="ko-KR" sz="1400" b="1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②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좌측 상단의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[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놀이시설현황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]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버튼</a:t>
                      </a:r>
                    </a:p>
                  </a:txBody>
                  <a:tcPr marT="45636" marB="4563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그림 5" descr="놀이시설 초기화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846" y="749300"/>
            <a:ext cx="8177348" cy="4751402"/>
          </a:xfrm>
          <a:prstGeom prst="rect">
            <a:avLst/>
          </a:prstGeom>
        </p:spPr>
      </p:pic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545096" y="1437518"/>
            <a:ext cx="998516" cy="187948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놀이시설현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178" y="1000108"/>
            <a:ext cx="7992351" cy="4429156"/>
          </a:xfrm>
          <a:prstGeom prst="rect">
            <a:avLst/>
          </a:prstGeom>
        </p:spPr>
      </p:pic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안전관리자 등록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놀이시설현황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580179" y="5670307"/>
          <a:ext cx="7992350" cy="774700"/>
        </p:xfrm>
        <a:graphic>
          <a:graphicData uri="http://schemas.openxmlformats.org/drawingml/2006/table">
            <a:tbl>
              <a:tblPr/>
              <a:tblGrid>
                <a:gridCol w="1288266"/>
                <a:gridCol w="6704084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상세검색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: </a:t>
                      </a:r>
                      <a:r>
                        <a:rPr lang="ko-KR" altLang="en-US" sz="1400" b="0" u="none" kern="1200" baseline="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시설명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 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주소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시설번호 중 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1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가지 선택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우측에 </a:t>
                      </a:r>
                      <a:r>
                        <a:rPr lang="ko-KR" altLang="en-US" sz="1400" b="0" u="none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주소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시설번호 입력 후 검색</a:t>
                      </a:r>
                      <a:r>
                        <a:rPr lang="ko-KR" altLang="en-US" sz="1400" b="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버튼 클릭 ③ </a:t>
                      </a:r>
                      <a:r>
                        <a:rPr lang="ko-KR" altLang="en-US" sz="1400" b="0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놀이시설명</a:t>
                      </a:r>
                      <a:r>
                        <a:rPr lang="ko-KR" altLang="en-US" sz="1400" b="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클릭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3644922" y="3050931"/>
            <a:ext cx="584178" cy="149469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4357686" y="3038841"/>
            <a:ext cx="584178" cy="149469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2500298" y="4994043"/>
            <a:ext cx="5715040" cy="20221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안전관리자 등록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 상세정보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  <p:extLst>
              <p:ext uri="{D42A27DB-BD31-4B8C-83A1-F6EECF244321}">
                <p14:modId xmlns="" xmlns:p14="http://schemas.microsoft.com/office/powerpoint/2010/main" val="4223544095"/>
              </p:ext>
            </p:extLst>
          </p:nvPr>
        </p:nvGraphicFramePr>
        <p:xfrm>
          <a:off x="400593" y="5652723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안전관리자 등록여부 확인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지정일자 표시됨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400" b="0" u="none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안전관리자 미등록 시 등록 버튼 클릭</a:t>
                      </a:r>
                      <a:endParaRPr lang="ko-KR" altLang="en-US" sz="1400" b="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그림 7" descr="놀이시설상세정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4" y="1062037"/>
            <a:ext cx="8294998" cy="4367227"/>
          </a:xfrm>
          <a:prstGeom prst="rect">
            <a:avLst/>
          </a:prstGeom>
        </p:spPr>
      </p:pic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4677508" y="4976447"/>
            <a:ext cx="589084" cy="17584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안전관리자 등록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안전관리자 등록화면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  <p:extLst>
              <p:ext uri="{D42A27DB-BD31-4B8C-83A1-F6EECF244321}">
                <p14:modId xmlns="" xmlns:p14="http://schemas.microsoft.com/office/powerpoint/2010/main" val="1224913085"/>
              </p:ext>
            </p:extLst>
          </p:nvPr>
        </p:nvGraphicFramePr>
        <p:xfrm>
          <a:off x="400593" y="5286388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등록방법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시설명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확인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Wingdings" panose="05000000000000000000" pitchFamily="2" charset="2"/>
                        </a:rPr>
                        <a:t>지정일자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안전관리자명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전화번호 입력</a:t>
                      </a:r>
                      <a:endParaRPr lang="en-US" altLang="ko-KR" sz="1400" b="0" u="none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저장하기 클릭 → 신청완료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시군구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및 지역교육청에서 승인 필요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200" b="0" u="none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그림 5" descr="안전관리자 등록신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3" y="1071546"/>
            <a:ext cx="8294999" cy="3500462"/>
          </a:xfrm>
          <a:prstGeom prst="rect">
            <a:avLst/>
          </a:prstGeom>
        </p:spPr>
      </p:pic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1960686" y="2270608"/>
            <a:ext cx="817684" cy="18244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968365" y="2532174"/>
            <a:ext cx="2120057" cy="21102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1972754" y="2808032"/>
            <a:ext cx="2120057" cy="21102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7702062" y="3571875"/>
            <a:ext cx="677007" cy="24398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안전관리자 승인요청 중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>
                <a:solidFill>
                  <a:schemeClr val="bg1"/>
                </a:solidFill>
              </a:rPr>
              <a:t>놀이시설 상세정보 조회</a:t>
            </a: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  <p:extLst>
              <p:ext uri="{D42A27DB-BD31-4B8C-83A1-F6EECF244321}">
                <p14:modId xmlns="" xmlns:p14="http://schemas.microsoft.com/office/powerpoint/2010/main" val="536907623"/>
              </p:ext>
            </p:extLst>
          </p:nvPr>
        </p:nvGraphicFramePr>
        <p:xfrm>
          <a:off x="400593" y="5652723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안전관리자 등록신청 후 상세정보 화면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승인요청 중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2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- 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신청완료 후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시군구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및 지역교육청에 승인요청하고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국민안전처에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ko-KR" altLang="en-US" sz="1200" b="0" u="none" kern="1200" dirty="0" err="1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승인요청하지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않도록 주의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ko-KR" altLang="en-US" sz="1200" b="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그림 5" descr="안전관리자 승인요청중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3" y="857232"/>
            <a:ext cx="8294999" cy="4438650"/>
          </a:xfrm>
          <a:prstGeom prst="rect">
            <a:avLst/>
          </a:prstGeom>
        </p:spPr>
      </p:pic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4611571" y="4889628"/>
            <a:ext cx="1534251" cy="19232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  <p:extLst>
      <p:ext uri="{BB962C8B-B14F-4D97-AF65-F5344CB8AC3E}">
        <p14:creationId xmlns="" xmlns:p14="http://schemas.microsoft.com/office/powerpoint/2010/main" val="39185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305532" y="44450"/>
            <a:ext cx="855274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안전관리자 등록여부 확인 및 변경신청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  <p:extLst>
              <p:ext uri="{D42A27DB-BD31-4B8C-83A1-F6EECF244321}">
                <p14:modId xmlns="" xmlns:p14="http://schemas.microsoft.com/office/powerpoint/2010/main" val="3352379276"/>
              </p:ext>
            </p:extLst>
          </p:nvPr>
        </p:nvGraphicFramePr>
        <p:xfrm>
          <a:off x="400593" y="5652723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안전관리자 등록 확인 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지정일자가 표시 될 경우 등록신청이 완료된 상태임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r>
                        <a:rPr lang="ko-KR" altLang="en-US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en-US" altLang="ko-KR" sz="1400" b="0" u="none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안전관리자 변경 시 변경 버튼 클릭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신규 등록과정과 동일하게 처리</a:t>
                      </a:r>
                      <a:r>
                        <a:rPr lang="en-US" altLang="ko-KR" sz="14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400" b="0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그림 6" descr="안전관리자 변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2" y="1085850"/>
            <a:ext cx="8294999" cy="4057662"/>
          </a:xfrm>
          <a:prstGeom prst="rect">
            <a:avLst/>
          </a:prstGeom>
        </p:spPr>
      </p:pic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4642338" y="4607169"/>
            <a:ext cx="589085" cy="14067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4625857" y="4800599"/>
            <a:ext cx="1458420" cy="149469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  <p:extLst>
      <p:ext uri="{BB962C8B-B14F-4D97-AF65-F5344CB8AC3E}">
        <p14:creationId xmlns="" xmlns:p14="http://schemas.microsoft.com/office/powerpoint/2010/main" val="255176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7"/>
          <p:cNvGrpSpPr>
            <a:grpSpLocks/>
          </p:cNvGrpSpPr>
          <p:nvPr/>
        </p:nvGrpSpPr>
        <p:grpSpPr bwMode="auto">
          <a:xfrm>
            <a:off x="2428875" y="0"/>
            <a:ext cx="6727825" cy="3665538"/>
            <a:chOff x="1522" y="0"/>
            <a:chExt cx="4238" cy="2309"/>
          </a:xfrm>
        </p:grpSpPr>
        <p:sp>
          <p:nvSpPr>
            <p:cNvPr id="28675" name="Text Box 143"/>
            <p:cNvSpPr txBox="1">
              <a:spLocks noChangeArrowheads="1"/>
            </p:cNvSpPr>
            <p:nvPr/>
          </p:nvSpPr>
          <p:spPr bwMode="auto">
            <a:xfrm>
              <a:off x="1522" y="1260"/>
              <a:ext cx="2745" cy="10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70000"/>
                </a:lnSpc>
              </a:pPr>
              <a:endParaRPr lang="ko-KR" altLang="en-US" sz="3800" b="0"/>
            </a:p>
            <a:p>
              <a:pPr algn="ctr">
                <a:lnSpc>
                  <a:spcPct val="70000"/>
                </a:lnSpc>
              </a:pPr>
              <a:endParaRPr lang="ko-KR" altLang="en-US" sz="5400" b="0"/>
            </a:p>
            <a:p>
              <a:pPr algn="ctr">
                <a:lnSpc>
                  <a:spcPct val="70000"/>
                </a:lnSpc>
              </a:pPr>
              <a:r>
                <a:rPr lang="ko-KR" altLang="en-US" sz="5400" b="0"/>
                <a:t>감사합니다</a:t>
              </a:r>
              <a:r>
                <a:rPr lang="en-US" altLang="ko-KR" sz="5400" b="0"/>
                <a:t>.</a:t>
              </a:r>
              <a:endParaRPr lang="ko-KR" altLang="en-US" sz="5400" b="0"/>
            </a:p>
          </p:txBody>
        </p:sp>
        <p:sp>
          <p:nvSpPr>
            <p:cNvPr id="28676" name="Rectangle 6"/>
            <p:cNvSpPr>
              <a:spLocks noChangeArrowheads="1"/>
            </p:cNvSpPr>
            <p:nvPr/>
          </p:nvSpPr>
          <p:spPr bwMode="auto">
            <a:xfrm>
              <a:off x="3288" y="0"/>
              <a:ext cx="2472" cy="48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35921" dir="2700000">
            <a:srgbClr val="99CCFF"/>
          </a:prstShdw>
        </a:effec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19664</TotalTime>
  <Words>209</Words>
  <Application>Microsoft Office PowerPoint</Application>
  <PresentationFormat>화면 슬라이드 쇼(4:3)</PresentationFormat>
  <Paragraphs>37</Paragraphs>
  <Slides>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기본 디자인</vt:lpstr>
      <vt:lpstr>1_기본 디자인</vt:lpstr>
      <vt:lpstr>2_기본 디자인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(주)누리미디어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어린이놀이시설 안전관리시스템</dc:title>
  <dc:creator>행정안전부</dc:creator>
  <cp:lastModifiedBy>DB405T3A</cp:lastModifiedBy>
  <cp:revision>1445</cp:revision>
  <cp:lastPrinted>2014-01-23T12:15:59Z</cp:lastPrinted>
  <dcterms:created xsi:type="dcterms:W3CDTF">2005-03-01T17:13:21Z</dcterms:created>
  <dcterms:modified xsi:type="dcterms:W3CDTF">2016-09-07T05:43:36Z</dcterms:modified>
</cp:coreProperties>
</file>