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3" d="100"/>
          <a:sy n="63" d="100"/>
        </p:scale>
        <p:origin x="684" y="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87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498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753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220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979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798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1842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7179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824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6175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461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F366D-E5FB-4D9E-898E-6EAFAAE80D5B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FA35E-0AF2-44EF-A52C-D827C2CCC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032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428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49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930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11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913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865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0</Words>
  <Application>Microsoft Office PowerPoint</Application>
  <PresentationFormat>와이드스크린</PresentationFormat>
  <Paragraphs>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박자영</dc:creator>
  <cp:lastModifiedBy>박자영</cp:lastModifiedBy>
  <cp:revision>27</cp:revision>
  <dcterms:created xsi:type="dcterms:W3CDTF">2020-09-07T08:29:14Z</dcterms:created>
  <dcterms:modified xsi:type="dcterms:W3CDTF">2020-09-10T06:25:26Z</dcterms:modified>
</cp:coreProperties>
</file>