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5.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95" r:id="rId4"/>
    <p:sldMasterId id="2147483843" r:id="rId5"/>
    <p:sldMasterId id="2147483698" r:id="rId6"/>
    <p:sldMasterId id="2147483702" r:id="rId7"/>
    <p:sldMasterId id="2147483789" r:id="rId8"/>
    <p:sldMasterId id="2147483651" r:id="rId9"/>
  </p:sldMasterIdLst>
  <p:notesMasterIdLst>
    <p:notesMasterId r:id="rId27"/>
  </p:notesMasterIdLst>
  <p:handoutMasterIdLst>
    <p:handoutMasterId r:id="rId28"/>
  </p:handoutMasterIdLst>
  <p:sldIdLst>
    <p:sldId id="1535" r:id="rId10"/>
    <p:sldId id="1577" r:id="rId11"/>
    <p:sldId id="1548" r:id="rId12"/>
    <p:sldId id="1539" r:id="rId13"/>
    <p:sldId id="1540" r:id="rId14"/>
    <p:sldId id="1552" r:id="rId15"/>
    <p:sldId id="1578" r:id="rId16"/>
    <p:sldId id="1579" r:id="rId17"/>
    <p:sldId id="1580" r:id="rId18"/>
    <p:sldId id="1581" r:id="rId19"/>
    <p:sldId id="1584" r:id="rId20"/>
    <p:sldId id="1582" r:id="rId21"/>
    <p:sldId id="1583" r:id="rId22"/>
    <p:sldId id="1585" r:id="rId23"/>
    <p:sldId id="1547" r:id="rId24"/>
    <p:sldId id="1546" r:id="rId25"/>
    <p:sldId id="1538" r:id="rId26"/>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AB55A2D-10BC-4529-AE61-073EAF8F0A73}">
          <p14:sldIdLst>
            <p14:sldId id="1535"/>
            <p14:sldId id="1577"/>
            <p14:sldId id="1548"/>
            <p14:sldId id="1539"/>
            <p14:sldId id="1540"/>
            <p14:sldId id="1552"/>
            <p14:sldId id="1578"/>
            <p14:sldId id="1579"/>
            <p14:sldId id="1580"/>
            <p14:sldId id="1581"/>
            <p14:sldId id="1584"/>
            <p14:sldId id="1582"/>
            <p14:sldId id="1583"/>
            <p14:sldId id="1585"/>
            <p14:sldId id="1547"/>
            <p14:sldId id="1546"/>
            <p14:sldId id="1538"/>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mon, Katie" initials="SK" lastIdx="7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4194"/>
    <a:srgbClr val="8A6E4B"/>
    <a:srgbClr val="D0CFCD"/>
    <a:srgbClr val="1B365D"/>
    <a:srgbClr val="F4F2F3"/>
    <a:srgbClr val="53565A"/>
    <a:srgbClr val="888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82" autoAdjust="0"/>
    <p:restoredTop sz="96122" autoAdjust="0"/>
  </p:normalViewPr>
  <p:slideViewPr>
    <p:cSldViewPr snapToGrid="0" snapToObjects="1">
      <p:cViewPr varScale="1">
        <p:scale>
          <a:sx n="110" d="100"/>
          <a:sy n="110" d="100"/>
        </p:scale>
        <p:origin x="780" y="102"/>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napToObjects="1">
      <p:cViewPr varScale="1">
        <p:scale>
          <a:sx n="79" d="100"/>
          <a:sy n="79" d="100"/>
        </p:scale>
        <p:origin x="3954"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2B59BFC-C5BD-404E-9BDF-6055CB1CB770}"/>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CC08D94-A7E6-4731-BFBB-EC84913B08D2}"/>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40DEDE34-A36F-4E89-9F7D-7700A9885BEE}" type="datetimeFigureOut">
              <a:rPr lang="en-US" smtClean="0"/>
              <a:t>5/12/2023</a:t>
            </a:fld>
            <a:endParaRPr lang="en-US" dirty="0"/>
          </a:p>
        </p:txBody>
      </p:sp>
      <p:sp>
        <p:nvSpPr>
          <p:cNvPr id="4" name="Footer Placeholder 3">
            <a:extLst>
              <a:ext uri="{FF2B5EF4-FFF2-40B4-BE49-F238E27FC236}">
                <a16:creationId xmlns:a16="http://schemas.microsoft.com/office/drawing/2014/main" id="{159B75BF-CD92-4330-982E-B87A199B819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05773AE-FF89-45B4-B06D-79442296440D}"/>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534F1E3D-72E3-4103-9D2B-E546DFCCB7DC}" type="slidenum">
              <a:rPr lang="en-US" smtClean="0"/>
              <a:t>‹#›</a:t>
            </a:fld>
            <a:endParaRPr lang="en-US" dirty="0"/>
          </a:p>
        </p:txBody>
      </p:sp>
    </p:spTree>
    <p:extLst>
      <p:ext uri="{BB962C8B-B14F-4D97-AF65-F5344CB8AC3E}">
        <p14:creationId xmlns:p14="http://schemas.microsoft.com/office/powerpoint/2010/main" val="32229406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8E2009C-E42D-6948-A9FA-57A409D3E104}" type="datetimeFigureOut">
              <a:rPr lang="en-US" smtClean="0"/>
              <a:t>5/12/2023</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F64A6BBB-8D87-3445-8989-0FA9A317F3BD}" type="slidenum">
              <a:rPr lang="en-US" smtClean="0"/>
              <a:t>‹#›</a:t>
            </a:fld>
            <a:endParaRPr lang="en-US" dirty="0"/>
          </a:p>
        </p:txBody>
      </p:sp>
    </p:spTree>
    <p:extLst>
      <p:ext uri="{BB962C8B-B14F-4D97-AF65-F5344CB8AC3E}">
        <p14:creationId xmlns:p14="http://schemas.microsoft.com/office/powerpoint/2010/main" val="12023939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F64A6BBB-8D87-3445-8989-0FA9A317F3BD}" type="slidenum">
              <a:rPr lang="en-US" smtClean="0"/>
              <a:t>0</a:t>
            </a:fld>
            <a:endParaRPr lang="en-US" dirty="0"/>
          </a:p>
        </p:txBody>
      </p:sp>
    </p:spTree>
    <p:extLst>
      <p:ext uri="{BB962C8B-B14F-4D97-AF65-F5344CB8AC3E}">
        <p14:creationId xmlns:p14="http://schemas.microsoft.com/office/powerpoint/2010/main" val="2834045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F64A6BBB-8D87-3445-8989-0FA9A317F3BD}" type="slidenum">
              <a:rPr lang="en-US" smtClean="0"/>
              <a:t>11</a:t>
            </a:fld>
            <a:endParaRPr lang="en-US" dirty="0"/>
          </a:p>
        </p:txBody>
      </p:sp>
    </p:spTree>
    <p:extLst>
      <p:ext uri="{BB962C8B-B14F-4D97-AF65-F5344CB8AC3E}">
        <p14:creationId xmlns:p14="http://schemas.microsoft.com/office/powerpoint/2010/main" val="41288737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F64A6BBB-8D87-3445-8989-0FA9A317F3BD}" type="slidenum">
              <a:rPr lang="en-US" smtClean="0"/>
              <a:t>12</a:t>
            </a:fld>
            <a:endParaRPr lang="en-US" dirty="0"/>
          </a:p>
        </p:txBody>
      </p:sp>
    </p:spTree>
    <p:extLst>
      <p:ext uri="{BB962C8B-B14F-4D97-AF65-F5344CB8AC3E}">
        <p14:creationId xmlns:p14="http://schemas.microsoft.com/office/powerpoint/2010/main" val="11427202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F64A6BBB-8D87-3445-8989-0FA9A317F3BD}" type="slidenum">
              <a:rPr lang="en-US" smtClean="0"/>
              <a:t>13</a:t>
            </a:fld>
            <a:endParaRPr lang="en-US" dirty="0"/>
          </a:p>
        </p:txBody>
      </p:sp>
    </p:spTree>
    <p:extLst>
      <p:ext uri="{BB962C8B-B14F-4D97-AF65-F5344CB8AC3E}">
        <p14:creationId xmlns:p14="http://schemas.microsoft.com/office/powerpoint/2010/main" val="2227346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F64A6BBB-8D87-3445-8989-0FA9A317F3BD}" type="slidenum">
              <a:rPr lang="en-US" smtClean="0"/>
              <a:t>1</a:t>
            </a:fld>
            <a:endParaRPr lang="en-US" dirty="0"/>
          </a:p>
        </p:txBody>
      </p:sp>
    </p:spTree>
    <p:extLst>
      <p:ext uri="{BB962C8B-B14F-4D97-AF65-F5344CB8AC3E}">
        <p14:creationId xmlns:p14="http://schemas.microsoft.com/office/powerpoint/2010/main" val="3552418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F64A6BBB-8D87-3445-8989-0FA9A317F3BD}" type="slidenum">
              <a:rPr lang="en-US" smtClean="0"/>
              <a:t>4</a:t>
            </a:fld>
            <a:endParaRPr lang="en-US" dirty="0"/>
          </a:p>
        </p:txBody>
      </p:sp>
    </p:spTree>
    <p:extLst>
      <p:ext uri="{BB962C8B-B14F-4D97-AF65-F5344CB8AC3E}">
        <p14:creationId xmlns:p14="http://schemas.microsoft.com/office/powerpoint/2010/main" val="86624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F64A6BBB-8D87-3445-8989-0FA9A317F3BD}" type="slidenum">
              <a:rPr lang="en-US" smtClean="0"/>
              <a:t>5</a:t>
            </a:fld>
            <a:endParaRPr lang="en-US" dirty="0"/>
          </a:p>
        </p:txBody>
      </p:sp>
    </p:spTree>
    <p:extLst>
      <p:ext uri="{BB962C8B-B14F-4D97-AF65-F5344CB8AC3E}">
        <p14:creationId xmlns:p14="http://schemas.microsoft.com/office/powerpoint/2010/main" val="2959473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F64A6BBB-8D87-3445-8989-0FA9A317F3BD}" type="slidenum">
              <a:rPr lang="en-US" smtClean="0"/>
              <a:t>6</a:t>
            </a:fld>
            <a:endParaRPr lang="en-US" dirty="0"/>
          </a:p>
        </p:txBody>
      </p:sp>
    </p:spTree>
    <p:extLst>
      <p:ext uri="{BB962C8B-B14F-4D97-AF65-F5344CB8AC3E}">
        <p14:creationId xmlns:p14="http://schemas.microsoft.com/office/powerpoint/2010/main" val="2467541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F64A6BBB-8D87-3445-8989-0FA9A317F3BD}" type="slidenum">
              <a:rPr lang="en-US" smtClean="0"/>
              <a:t>7</a:t>
            </a:fld>
            <a:endParaRPr lang="en-US" dirty="0"/>
          </a:p>
        </p:txBody>
      </p:sp>
    </p:spTree>
    <p:extLst>
      <p:ext uri="{BB962C8B-B14F-4D97-AF65-F5344CB8AC3E}">
        <p14:creationId xmlns:p14="http://schemas.microsoft.com/office/powerpoint/2010/main" val="4072799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F64A6BBB-8D87-3445-8989-0FA9A317F3BD}" type="slidenum">
              <a:rPr lang="en-US" smtClean="0"/>
              <a:t>8</a:t>
            </a:fld>
            <a:endParaRPr lang="en-US" dirty="0"/>
          </a:p>
        </p:txBody>
      </p:sp>
    </p:spTree>
    <p:extLst>
      <p:ext uri="{BB962C8B-B14F-4D97-AF65-F5344CB8AC3E}">
        <p14:creationId xmlns:p14="http://schemas.microsoft.com/office/powerpoint/2010/main" val="3403606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F64A6BBB-8D87-3445-8989-0FA9A317F3BD}" type="slidenum">
              <a:rPr lang="en-US" smtClean="0"/>
              <a:t>9</a:t>
            </a:fld>
            <a:endParaRPr lang="en-US" dirty="0"/>
          </a:p>
        </p:txBody>
      </p:sp>
    </p:spTree>
    <p:extLst>
      <p:ext uri="{BB962C8B-B14F-4D97-AF65-F5344CB8AC3E}">
        <p14:creationId xmlns:p14="http://schemas.microsoft.com/office/powerpoint/2010/main" val="4136613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F64A6BBB-8D87-3445-8989-0FA9A317F3BD}" type="slidenum">
              <a:rPr lang="en-US" smtClean="0"/>
              <a:t>10</a:t>
            </a:fld>
            <a:endParaRPr lang="en-US" dirty="0"/>
          </a:p>
        </p:txBody>
      </p:sp>
    </p:spTree>
    <p:extLst>
      <p:ext uri="{BB962C8B-B14F-4D97-AF65-F5344CB8AC3E}">
        <p14:creationId xmlns:p14="http://schemas.microsoft.com/office/powerpoint/2010/main" val="24752235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Subhead">
    <p:spTree>
      <p:nvGrpSpPr>
        <p:cNvPr id="1" name=""/>
        <p:cNvGrpSpPr/>
        <p:nvPr/>
      </p:nvGrpSpPr>
      <p:grpSpPr>
        <a:xfrm>
          <a:off x="0" y="0"/>
          <a:ext cx="0" cy="0"/>
          <a:chOff x="0" y="0"/>
          <a:chExt cx="0" cy="0"/>
        </a:xfrm>
      </p:grpSpPr>
      <p:sp>
        <p:nvSpPr>
          <p:cNvPr id="9" name="Text Placeholder 15">
            <a:extLst>
              <a:ext uri="{FF2B5EF4-FFF2-40B4-BE49-F238E27FC236}">
                <a16:creationId xmlns:a16="http://schemas.microsoft.com/office/drawing/2014/main" id="{5E5B2B0E-EC8A-E945-9D01-FCC1078D482B}"/>
              </a:ext>
            </a:extLst>
          </p:cNvPr>
          <p:cNvSpPr>
            <a:spLocks noGrp="1"/>
          </p:cNvSpPr>
          <p:nvPr>
            <p:ph type="body" sz="quarter" idx="12" hasCustomPrompt="1"/>
          </p:nvPr>
        </p:nvSpPr>
        <p:spPr>
          <a:xfrm>
            <a:off x="298498" y="2538259"/>
            <a:ext cx="5428413" cy="431800"/>
          </a:xfrm>
          <a:prstGeom prst="rect">
            <a:avLst/>
          </a:prstGeom>
        </p:spPr>
        <p:txBody>
          <a:bodyPr anchor="ct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a:solidFill>
                  <a:srgbClr val="D0CFCD"/>
                </a:solidFill>
                <a:latin typeface="Century Gothic" panose="020B0502020202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ko-KR" altLang="en-US" dirty="0"/>
              <a:t>부제 입력</a:t>
            </a:r>
            <a:r>
              <a:rPr lang="en-US" altLang="ko-KR" dirty="0"/>
              <a:t>(</a:t>
            </a:r>
            <a:r>
              <a:rPr lang="ko-KR" altLang="en-US" dirty="0"/>
              <a:t>선택사항</a:t>
            </a:r>
            <a:r>
              <a:rPr lang="en-US" altLang="ko-KR" dirty="0"/>
              <a:t>)</a:t>
            </a:r>
          </a:p>
        </p:txBody>
      </p:sp>
      <p:sp>
        <p:nvSpPr>
          <p:cNvPr id="10" name="Text Placeholder 15">
            <a:extLst>
              <a:ext uri="{FF2B5EF4-FFF2-40B4-BE49-F238E27FC236}">
                <a16:creationId xmlns:a16="http://schemas.microsoft.com/office/drawing/2014/main" id="{E15FD757-0371-D942-955D-A19F6ACA87FC}"/>
              </a:ext>
            </a:extLst>
          </p:cNvPr>
          <p:cNvSpPr>
            <a:spLocks noGrp="1"/>
          </p:cNvSpPr>
          <p:nvPr>
            <p:ph type="body" sz="quarter" idx="11" hasCustomPrompt="1"/>
          </p:nvPr>
        </p:nvSpPr>
        <p:spPr>
          <a:xfrm>
            <a:off x="298498" y="1955935"/>
            <a:ext cx="5889866" cy="563506"/>
          </a:xfrm>
          <a:prstGeom prst="rect">
            <a:avLst/>
          </a:prstGeom>
        </p:spPr>
        <p:txBody>
          <a:bodyPr anchor="ctr"/>
          <a:lstStyle>
            <a:lvl1pPr marL="0" indent="0">
              <a:buNone/>
              <a:defRPr sz="2800" b="1">
                <a:solidFill>
                  <a:schemeClr val="bg1"/>
                </a:solidFill>
                <a:latin typeface="Century Gothic" panose="020B0502020202020204" pitchFamily="34" charset="0"/>
              </a:defRPr>
            </a:lvl1pPr>
          </a:lstStyle>
          <a:p>
            <a:pPr lvl="0"/>
            <a:r>
              <a:rPr lang="ko-KR" altLang="en-US" dirty="0"/>
              <a:t>발표 제목을 입력하십시오</a:t>
            </a:r>
            <a:endParaRPr lang="en-US" dirty="0"/>
          </a:p>
        </p:txBody>
      </p:sp>
      <p:sp>
        <p:nvSpPr>
          <p:cNvPr id="6" name="Text Placeholder 10">
            <a:extLst>
              <a:ext uri="{FF2B5EF4-FFF2-40B4-BE49-F238E27FC236}">
                <a16:creationId xmlns:a16="http://schemas.microsoft.com/office/drawing/2014/main" id="{56EC69E4-DEE5-B84F-AA61-13F6A4940D4D}"/>
              </a:ext>
            </a:extLst>
          </p:cNvPr>
          <p:cNvSpPr>
            <a:spLocks noGrp="1"/>
          </p:cNvSpPr>
          <p:nvPr>
            <p:ph type="body" sz="quarter" idx="10" hasCustomPrompt="1"/>
          </p:nvPr>
        </p:nvSpPr>
        <p:spPr>
          <a:xfrm>
            <a:off x="298497" y="3160386"/>
            <a:ext cx="3214897" cy="268614"/>
          </a:xfrm>
          <a:prstGeom prst="rect">
            <a:avLst/>
          </a:prstGeom>
        </p:spPr>
        <p:txBody>
          <a:bodyPr anchor="ctr"/>
          <a:lstStyle>
            <a:lvl1pPr marL="0" indent="0">
              <a:buNone/>
              <a:defRPr sz="1400" b="1">
                <a:solidFill>
                  <a:schemeClr val="bg1"/>
                </a:solidFill>
                <a:latin typeface="Century Gothic" panose="020B0502020202020204" pitchFamily="34" charset="0"/>
              </a:defRPr>
            </a:lvl1pPr>
            <a:lvl2pPr>
              <a:defRPr sz="1400" b="1">
                <a:solidFill>
                  <a:schemeClr val="bg1"/>
                </a:solidFill>
                <a:latin typeface="Century Gothic" panose="020B0502020202020204" pitchFamily="34" charset="0"/>
              </a:defRPr>
            </a:lvl2pPr>
            <a:lvl3pPr>
              <a:defRPr sz="1200">
                <a:solidFill>
                  <a:schemeClr val="bg1"/>
                </a:solidFill>
                <a:latin typeface="Century Gothic" panose="020B0502020202020204" pitchFamily="34" charset="0"/>
              </a:defRPr>
            </a:lvl3pPr>
            <a:lvl4pPr>
              <a:defRPr sz="1200" i="0">
                <a:solidFill>
                  <a:schemeClr val="bg1"/>
                </a:solidFill>
                <a:latin typeface="Century Gothic" panose="020B0502020202020204" pitchFamily="34" charset="0"/>
              </a:defRPr>
            </a:lvl4pPr>
            <a:lvl5pPr>
              <a:defRPr sz="1200" i="0">
                <a:solidFill>
                  <a:schemeClr val="bg1"/>
                </a:solidFill>
                <a:latin typeface="Century Gothic" panose="020B0502020202020204" pitchFamily="34" charset="0"/>
              </a:defRPr>
            </a:lvl5pPr>
          </a:lstStyle>
          <a:p>
            <a:r>
              <a:rPr lang="ko-KR" altLang="en-US" dirty="0"/>
              <a:t>발표 일자를 입력하십시오</a:t>
            </a:r>
            <a:endParaRPr lang="en-US" altLang="ko-KR" dirty="0"/>
          </a:p>
        </p:txBody>
      </p:sp>
    </p:spTree>
    <p:extLst>
      <p:ext uri="{BB962C8B-B14F-4D97-AF65-F5344CB8AC3E}">
        <p14:creationId xmlns:p14="http://schemas.microsoft.com/office/powerpoint/2010/main" val="1414732620"/>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ight Content">
    <p:spTree>
      <p:nvGrpSpPr>
        <p:cNvPr id="1" name=""/>
        <p:cNvGrpSpPr/>
        <p:nvPr/>
      </p:nvGrpSpPr>
      <p:grpSpPr>
        <a:xfrm>
          <a:off x="0" y="0"/>
          <a:ext cx="0" cy="0"/>
          <a:chOff x="0" y="0"/>
          <a:chExt cx="0" cy="0"/>
        </a:xfrm>
      </p:grpSpPr>
      <p:sp>
        <p:nvSpPr>
          <p:cNvPr id="9" name="bg object 18">
            <a:extLst>
              <a:ext uri="{FF2B5EF4-FFF2-40B4-BE49-F238E27FC236}">
                <a16:creationId xmlns:a16="http://schemas.microsoft.com/office/drawing/2014/main" id="{87C4C614-1D5E-934E-B51B-CBB8C12C99AC}"/>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11" name="Text Placeholder 10">
            <a:extLst>
              <a:ext uri="{FF2B5EF4-FFF2-40B4-BE49-F238E27FC236}">
                <a16:creationId xmlns:a16="http://schemas.microsoft.com/office/drawing/2014/main" id="{56CFF60D-A899-487D-9F9D-C59EB30692B2}"/>
              </a:ext>
            </a:extLst>
          </p:cNvPr>
          <p:cNvSpPr>
            <a:spLocks noGrp="1"/>
          </p:cNvSpPr>
          <p:nvPr>
            <p:ph type="body" sz="quarter" idx="15" hasCustomPrompt="1"/>
          </p:nvPr>
        </p:nvSpPr>
        <p:spPr>
          <a:xfrm>
            <a:off x="331693" y="1152525"/>
            <a:ext cx="6808016" cy="510973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indent="0">
              <a:buClr>
                <a:schemeClr val="accent2"/>
              </a:buClr>
              <a:buNone/>
              <a:defRPr sz="2000" b="0">
                <a:latin typeface="Century Gothic" panose="020B0502020202020204" pitchFamily="34" charset="0"/>
              </a:defRPr>
            </a:lvl1pPr>
            <a:lvl2pPr marL="457200" indent="-171450">
              <a:buClr>
                <a:schemeClr val="accent2"/>
              </a:buClr>
              <a:defRPr sz="1800" b="0">
                <a:latin typeface="Century Gothic" panose="020B0502020202020204" pitchFamily="34" charset="0"/>
              </a:defRPr>
            </a:lvl2pPr>
            <a:lvl3pPr marL="800100" indent="-171450">
              <a:buClr>
                <a:schemeClr val="accent2"/>
              </a:buClr>
              <a:defRPr sz="1600">
                <a:latin typeface="Century Gothic" panose="020B0502020202020204" pitchFamily="34" charset="0"/>
              </a:defRPr>
            </a:lvl3pPr>
            <a:lvl4pPr marL="1143000" indent="-171450">
              <a:buClr>
                <a:schemeClr val="accent2"/>
              </a:buClr>
              <a:defRPr sz="1600" i="0">
                <a:latin typeface="Century Gothic" panose="020B0502020202020204" pitchFamily="34" charset="0"/>
              </a:defRPr>
            </a:lvl4pPr>
            <a:lvl5pPr marL="1485900" indent="-171450">
              <a:buClr>
                <a:schemeClr val="accent2"/>
              </a:buClr>
              <a:defRPr sz="1400" i="0">
                <a:latin typeface="Century Gothic" panose="020B0502020202020204" pitchFamily="34" charset="0"/>
              </a:defRPr>
            </a:lvl5pPr>
          </a:lstStyle>
          <a:p>
            <a:pPr lvl="0"/>
            <a:r>
              <a:rPr lang="ko-KR" altLang="en-US" dirty="0"/>
              <a:t>여기를 클릭하여 마스터 텍스트 스타일을 편집하십시오</a:t>
            </a:r>
            <a:endParaRPr lang="en-US" altLang="ko-KR" dirty="0"/>
          </a:p>
          <a:p>
            <a:pPr lvl="1"/>
            <a:r>
              <a:rPr lang="ko-KR" altLang="en-US" dirty="0"/>
              <a:t>둘째 수준</a:t>
            </a:r>
            <a:endParaRPr lang="en-US" dirty="0"/>
          </a:p>
          <a:p>
            <a:pPr lvl="2"/>
            <a:r>
              <a:rPr lang="ko-KR" altLang="en-US" dirty="0"/>
              <a:t>셋째 수준</a:t>
            </a:r>
            <a:endParaRPr lang="en-US" dirty="0"/>
          </a:p>
          <a:p>
            <a:pPr lvl="3"/>
            <a:r>
              <a:rPr lang="ko-KR" altLang="en-US" dirty="0"/>
              <a:t>넷째 수준</a:t>
            </a:r>
            <a:endParaRPr lang="en-US" dirty="0"/>
          </a:p>
          <a:p>
            <a:pPr lvl="4"/>
            <a:r>
              <a:rPr lang="ko-KR" altLang="en-US" dirty="0"/>
              <a:t>다섯째 수준</a:t>
            </a:r>
            <a:endParaRPr lang="en-US" dirty="0"/>
          </a:p>
          <a:p>
            <a:pPr lvl="0"/>
            <a:endParaRPr lang="en-US" dirty="0"/>
          </a:p>
        </p:txBody>
      </p:sp>
      <p:sp>
        <p:nvSpPr>
          <p:cNvPr id="18" name="Text Placeholder 15">
            <a:extLst>
              <a:ext uri="{FF2B5EF4-FFF2-40B4-BE49-F238E27FC236}">
                <a16:creationId xmlns:a16="http://schemas.microsoft.com/office/drawing/2014/main" id="{A602CE57-15E8-4EA6-9A9A-C8C3060827FA}"/>
              </a:ext>
            </a:extLst>
          </p:cNvPr>
          <p:cNvSpPr>
            <a:spLocks noGrp="1"/>
          </p:cNvSpPr>
          <p:nvPr>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19" name="Text Placeholder 15">
            <a:extLst>
              <a:ext uri="{FF2B5EF4-FFF2-40B4-BE49-F238E27FC236}">
                <a16:creationId xmlns:a16="http://schemas.microsoft.com/office/drawing/2014/main" id="{CEE26864-157E-4ACC-A1DE-416B981995AE}"/>
              </a:ext>
            </a:extLst>
          </p:cNvPr>
          <p:cNvSpPr>
            <a:spLocks noGrp="1"/>
          </p:cNvSpPr>
          <p:nvPr>
            <p:ph type="body" sz="quarter" idx="17"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8" name="Content Placeholder 2">
            <a:extLst>
              <a:ext uri="{FF2B5EF4-FFF2-40B4-BE49-F238E27FC236}">
                <a16:creationId xmlns:a16="http://schemas.microsoft.com/office/drawing/2014/main" id="{A0F4DE02-A4D1-444A-9862-E8FCA9A3ABBA}"/>
              </a:ext>
            </a:extLst>
          </p:cNvPr>
          <p:cNvSpPr>
            <a:spLocks noGrp="1"/>
          </p:cNvSpPr>
          <p:nvPr>
            <p:ph sz="quarter" idx="23" hasCustomPrompt="1"/>
          </p:nvPr>
        </p:nvSpPr>
        <p:spPr>
          <a:xfrm>
            <a:off x="7305674" y="1152525"/>
            <a:ext cx="4430714" cy="510973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026807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eft Content">
    <p:spTree>
      <p:nvGrpSpPr>
        <p:cNvPr id="1" name=""/>
        <p:cNvGrpSpPr/>
        <p:nvPr/>
      </p:nvGrpSpPr>
      <p:grpSpPr>
        <a:xfrm>
          <a:off x="0" y="0"/>
          <a:ext cx="0" cy="0"/>
          <a:chOff x="0" y="0"/>
          <a:chExt cx="0" cy="0"/>
        </a:xfrm>
      </p:grpSpPr>
      <p:sp>
        <p:nvSpPr>
          <p:cNvPr id="9" name="bg object 18">
            <a:extLst>
              <a:ext uri="{FF2B5EF4-FFF2-40B4-BE49-F238E27FC236}">
                <a16:creationId xmlns:a16="http://schemas.microsoft.com/office/drawing/2014/main" id="{87C4C614-1D5E-934E-B51B-CBB8C12C99AC}"/>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11" name="Text Placeholder 10">
            <a:extLst>
              <a:ext uri="{FF2B5EF4-FFF2-40B4-BE49-F238E27FC236}">
                <a16:creationId xmlns:a16="http://schemas.microsoft.com/office/drawing/2014/main" id="{56CFF60D-A899-487D-9F9D-C59EB30692B2}"/>
              </a:ext>
            </a:extLst>
          </p:cNvPr>
          <p:cNvSpPr>
            <a:spLocks noGrp="1"/>
          </p:cNvSpPr>
          <p:nvPr>
            <p:ph type="body" sz="quarter" idx="15" hasCustomPrompt="1"/>
          </p:nvPr>
        </p:nvSpPr>
        <p:spPr>
          <a:xfrm>
            <a:off x="4924108" y="1152525"/>
            <a:ext cx="6812280" cy="510973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2000" b="0">
                <a:latin typeface="Century Gothic" panose="020B0502020202020204" pitchFamily="34" charset="0"/>
              </a:defRPr>
            </a:lvl1pPr>
            <a:lvl2pPr marL="457200" indent="-171450">
              <a:buClr>
                <a:schemeClr val="accent2"/>
              </a:buClr>
              <a:defRPr sz="1800" b="0">
                <a:latin typeface="Century Gothic" panose="020B0502020202020204" pitchFamily="34" charset="0"/>
              </a:defRPr>
            </a:lvl2pPr>
            <a:lvl3pPr marL="800100" indent="-171450">
              <a:buClr>
                <a:schemeClr val="accent2"/>
              </a:buClr>
              <a:defRPr sz="1600">
                <a:latin typeface="Century Gothic" panose="020B0502020202020204" pitchFamily="34" charset="0"/>
              </a:defRPr>
            </a:lvl3pPr>
            <a:lvl4pPr marL="1143000" indent="-171450">
              <a:buClr>
                <a:schemeClr val="accent2"/>
              </a:buClr>
              <a:defRPr sz="1600" i="0">
                <a:latin typeface="Century Gothic" panose="020B0502020202020204" pitchFamily="34" charset="0"/>
              </a:defRPr>
            </a:lvl4pPr>
            <a:lvl5pPr marL="1485900" indent="-171450">
              <a:buClr>
                <a:schemeClr val="accent2"/>
              </a:buClr>
              <a:defRPr sz="14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dirty="0"/>
          </a:p>
          <a:p>
            <a:pPr lvl="1"/>
            <a:r>
              <a:rPr lang="ko-KR" altLang="en-US" dirty="0"/>
              <a:t>둘째 수준</a:t>
            </a:r>
            <a:endParaRPr lang="en-US" dirty="0"/>
          </a:p>
          <a:p>
            <a:pPr lvl="2"/>
            <a:r>
              <a:rPr lang="ko-KR" altLang="en-US" dirty="0"/>
              <a:t>셋째 수준</a:t>
            </a:r>
            <a:endParaRPr lang="en-US" dirty="0"/>
          </a:p>
          <a:p>
            <a:pPr lvl="3"/>
            <a:r>
              <a:rPr lang="ko-KR" altLang="en-US" dirty="0"/>
              <a:t>넷째 수준</a:t>
            </a:r>
            <a:endParaRPr lang="en-US" dirty="0"/>
          </a:p>
          <a:p>
            <a:pPr lvl="4"/>
            <a:r>
              <a:rPr lang="ko-KR" altLang="en-US" dirty="0"/>
              <a:t>다섯째 수준</a:t>
            </a:r>
            <a:endParaRPr lang="en-US" dirty="0"/>
          </a:p>
          <a:p>
            <a:pPr lvl="0"/>
            <a:endParaRPr lang="en-US" dirty="0"/>
          </a:p>
        </p:txBody>
      </p:sp>
      <p:sp>
        <p:nvSpPr>
          <p:cNvPr id="18" name="Text Placeholder 15">
            <a:extLst>
              <a:ext uri="{FF2B5EF4-FFF2-40B4-BE49-F238E27FC236}">
                <a16:creationId xmlns:a16="http://schemas.microsoft.com/office/drawing/2014/main" id="{A602CE57-15E8-4EA6-9A9A-C8C3060827FA}"/>
              </a:ext>
            </a:extLst>
          </p:cNvPr>
          <p:cNvSpPr>
            <a:spLocks noGrp="1"/>
          </p:cNvSpPr>
          <p:nvPr>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19" name="Text Placeholder 15">
            <a:extLst>
              <a:ext uri="{FF2B5EF4-FFF2-40B4-BE49-F238E27FC236}">
                <a16:creationId xmlns:a16="http://schemas.microsoft.com/office/drawing/2014/main" id="{CEE26864-157E-4ACC-A1DE-416B981995AE}"/>
              </a:ext>
            </a:extLst>
          </p:cNvPr>
          <p:cNvSpPr>
            <a:spLocks noGrp="1"/>
          </p:cNvSpPr>
          <p:nvPr>
            <p:ph type="body" sz="quarter" idx="17"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8" name="Content Placeholder 2">
            <a:extLst>
              <a:ext uri="{FF2B5EF4-FFF2-40B4-BE49-F238E27FC236}">
                <a16:creationId xmlns:a16="http://schemas.microsoft.com/office/drawing/2014/main" id="{E54DB5DD-DAB5-424A-8C0C-506993F3488E}"/>
              </a:ext>
            </a:extLst>
          </p:cNvPr>
          <p:cNvSpPr>
            <a:spLocks noGrp="1"/>
          </p:cNvSpPr>
          <p:nvPr>
            <p:ph sz="quarter" idx="23" hasCustomPrompt="1"/>
          </p:nvPr>
        </p:nvSpPr>
        <p:spPr>
          <a:xfrm>
            <a:off x="331693" y="1152525"/>
            <a:ext cx="4430714" cy="510973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07258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Right Content">
    <p:spTree>
      <p:nvGrpSpPr>
        <p:cNvPr id="1" name=""/>
        <p:cNvGrpSpPr/>
        <p:nvPr/>
      </p:nvGrpSpPr>
      <p:grpSpPr>
        <a:xfrm>
          <a:off x="0" y="0"/>
          <a:ext cx="0" cy="0"/>
          <a:chOff x="0" y="0"/>
          <a:chExt cx="0" cy="0"/>
        </a:xfrm>
      </p:grpSpPr>
      <p:sp>
        <p:nvSpPr>
          <p:cNvPr id="19" name="bg object 18">
            <a:extLst>
              <a:ext uri="{FF2B5EF4-FFF2-40B4-BE49-F238E27FC236}">
                <a16:creationId xmlns:a16="http://schemas.microsoft.com/office/drawing/2014/main" id="{7EB63434-A957-DF46-9742-6CAD889B2146}"/>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0" name="Text Placeholder 10">
            <a:extLst>
              <a:ext uri="{FF2B5EF4-FFF2-40B4-BE49-F238E27FC236}">
                <a16:creationId xmlns:a16="http://schemas.microsoft.com/office/drawing/2014/main" id="{02EB5361-AC20-4430-B5BC-578767094B3D}"/>
              </a:ext>
            </a:extLst>
          </p:cNvPr>
          <p:cNvSpPr>
            <a:spLocks noGrp="1"/>
          </p:cNvSpPr>
          <p:nvPr>
            <p:ph type="body" sz="quarter" idx="15" hasCustomPrompt="1"/>
          </p:nvPr>
        </p:nvSpPr>
        <p:spPr>
          <a:xfrm>
            <a:off x="331693" y="1126837"/>
            <a:ext cx="6812280" cy="5179212"/>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2000" b="0">
                <a:latin typeface="Century Gothic" panose="020B0502020202020204" pitchFamily="34" charset="0"/>
              </a:defRPr>
            </a:lvl1pPr>
            <a:lvl2pPr marL="457200" indent="-171450">
              <a:buClr>
                <a:schemeClr val="accent2"/>
              </a:buClr>
              <a:defRPr sz="1800" b="0">
                <a:latin typeface="Century Gothic" panose="020B0502020202020204" pitchFamily="34" charset="0"/>
              </a:defRPr>
            </a:lvl2pPr>
            <a:lvl3pPr marL="800100" indent="-171450">
              <a:buClr>
                <a:schemeClr val="accent2"/>
              </a:buClr>
              <a:defRPr sz="1600">
                <a:latin typeface="Century Gothic" panose="020B0502020202020204" pitchFamily="34" charset="0"/>
              </a:defRPr>
            </a:lvl3pPr>
            <a:lvl4pPr marL="1143000" indent="-171450">
              <a:buClr>
                <a:schemeClr val="accent2"/>
              </a:buClr>
              <a:defRPr sz="1600" i="0">
                <a:latin typeface="Century Gothic" panose="020B0502020202020204" pitchFamily="34" charset="0"/>
              </a:defRPr>
            </a:lvl4pPr>
            <a:lvl5pPr marL="1485900" indent="-171450">
              <a:buClr>
                <a:schemeClr val="accent2"/>
              </a:buClr>
              <a:defRPr sz="14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dirty="0"/>
          </a:p>
          <a:p>
            <a:pPr lvl="1"/>
            <a:r>
              <a:rPr lang="ko-KR" altLang="en-US" dirty="0"/>
              <a:t>둘째 수준</a:t>
            </a:r>
            <a:endParaRPr lang="en-US" dirty="0"/>
          </a:p>
          <a:p>
            <a:pPr lvl="2"/>
            <a:r>
              <a:rPr lang="ko-KR" altLang="en-US" dirty="0"/>
              <a:t>셋째 수준</a:t>
            </a:r>
            <a:endParaRPr lang="en-US" dirty="0"/>
          </a:p>
          <a:p>
            <a:pPr lvl="3"/>
            <a:r>
              <a:rPr lang="ko-KR" altLang="en-US" dirty="0"/>
              <a:t>넷째 수준</a:t>
            </a:r>
            <a:endParaRPr lang="en-US" dirty="0"/>
          </a:p>
          <a:p>
            <a:pPr lvl="4"/>
            <a:r>
              <a:rPr lang="ko-KR" altLang="en-US" dirty="0"/>
              <a:t>다섯째 수준</a:t>
            </a:r>
            <a:endParaRPr lang="en-US" dirty="0"/>
          </a:p>
          <a:p>
            <a:pPr lvl="0"/>
            <a:endParaRPr lang="en-US" dirty="0"/>
          </a:p>
        </p:txBody>
      </p:sp>
      <p:sp>
        <p:nvSpPr>
          <p:cNvPr id="22" name="Text Placeholder 15">
            <a:extLst>
              <a:ext uri="{FF2B5EF4-FFF2-40B4-BE49-F238E27FC236}">
                <a16:creationId xmlns:a16="http://schemas.microsoft.com/office/drawing/2014/main" id="{1DB93DC2-9DD7-4EB4-BDB6-654FF48DC379}"/>
              </a:ext>
            </a:extLst>
          </p:cNvPr>
          <p:cNvSpPr>
            <a:spLocks noGrp="1"/>
          </p:cNvSpPr>
          <p:nvPr>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3" name="Text Placeholder 15">
            <a:extLst>
              <a:ext uri="{FF2B5EF4-FFF2-40B4-BE49-F238E27FC236}">
                <a16:creationId xmlns:a16="http://schemas.microsoft.com/office/drawing/2014/main" id="{79093B0A-3B52-4DFA-8BB6-0493F728BF8A}"/>
              </a:ext>
            </a:extLst>
          </p:cNvPr>
          <p:cNvSpPr>
            <a:spLocks noGrp="1"/>
          </p:cNvSpPr>
          <p:nvPr>
            <p:ph type="body" sz="quarter" idx="17"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9" name="Content Placeholder 2">
            <a:extLst>
              <a:ext uri="{FF2B5EF4-FFF2-40B4-BE49-F238E27FC236}">
                <a16:creationId xmlns:a16="http://schemas.microsoft.com/office/drawing/2014/main" id="{EE485F4C-69CB-448C-B10E-7D9A4E759926}"/>
              </a:ext>
            </a:extLst>
          </p:cNvPr>
          <p:cNvSpPr>
            <a:spLocks noGrp="1"/>
          </p:cNvSpPr>
          <p:nvPr>
            <p:ph sz="quarter" idx="23" hasCustomPrompt="1"/>
          </p:nvPr>
        </p:nvSpPr>
        <p:spPr>
          <a:xfrm>
            <a:off x="7293654" y="1126837"/>
            <a:ext cx="4430714" cy="249631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10" name="Content Placeholder 2">
            <a:extLst>
              <a:ext uri="{FF2B5EF4-FFF2-40B4-BE49-F238E27FC236}">
                <a16:creationId xmlns:a16="http://schemas.microsoft.com/office/drawing/2014/main" id="{44BAD4DF-FE73-4833-B1E0-5A7F8F02EDD9}"/>
              </a:ext>
            </a:extLst>
          </p:cNvPr>
          <p:cNvSpPr>
            <a:spLocks noGrp="1"/>
          </p:cNvSpPr>
          <p:nvPr>
            <p:ph sz="quarter" idx="24" hasCustomPrompt="1"/>
          </p:nvPr>
        </p:nvSpPr>
        <p:spPr>
          <a:xfrm>
            <a:off x="7293654" y="3804671"/>
            <a:ext cx="4430714" cy="249631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343016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Left Content">
    <p:spTree>
      <p:nvGrpSpPr>
        <p:cNvPr id="1" name=""/>
        <p:cNvGrpSpPr/>
        <p:nvPr/>
      </p:nvGrpSpPr>
      <p:grpSpPr>
        <a:xfrm>
          <a:off x="0" y="0"/>
          <a:ext cx="0" cy="0"/>
          <a:chOff x="0" y="0"/>
          <a:chExt cx="0" cy="0"/>
        </a:xfrm>
      </p:grpSpPr>
      <p:sp>
        <p:nvSpPr>
          <p:cNvPr id="19" name="bg object 18">
            <a:extLst>
              <a:ext uri="{FF2B5EF4-FFF2-40B4-BE49-F238E27FC236}">
                <a16:creationId xmlns:a16="http://schemas.microsoft.com/office/drawing/2014/main" id="{7EB63434-A957-DF46-9742-6CAD889B2146}"/>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0" name="Text Placeholder 10">
            <a:extLst>
              <a:ext uri="{FF2B5EF4-FFF2-40B4-BE49-F238E27FC236}">
                <a16:creationId xmlns:a16="http://schemas.microsoft.com/office/drawing/2014/main" id="{02EB5361-AC20-4430-B5BC-578767094B3D}"/>
              </a:ext>
            </a:extLst>
          </p:cNvPr>
          <p:cNvSpPr>
            <a:spLocks noGrp="1"/>
          </p:cNvSpPr>
          <p:nvPr>
            <p:ph type="body" sz="quarter" idx="15" hasCustomPrompt="1"/>
          </p:nvPr>
        </p:nvSpPr>
        <p:spPr>
          <a:xfrm>
            <a:off x="4924108" y="1149364"/>
            <a:ext cx="6812280" cy="517550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2000" b="0">
                <a:latin typeface="Century Gothic" panose="020B0502020202020204" pitchFamily="34" charset="0"/>
              </a:defRPr>
            </a:lvl1pPr>
            <a:lvl2pPr marL="457200" indent="-171450">
              <a:buClr>
                <a:schemeClr val="accent2"/>
              </a:buClr>
              <a:defRPr sz="1800" b="0">
                <a:latin typeface="Century Gothic" panose="020B0502020202020204" pitchFamily="34" charset="0"/>
              </a:defRPr>
            </a:lvl2pPr>
            <a:lvl3pPr marL="800100" indent="-171450">
              <a:buClr>
                <a:schemeClr val="accent2"/>
              </a:buClr>
              <a:defRPr sz="1600">
                <a:latin typeface="Century Gothic" panose="020B0502020202020204" pitchFamily="34" charset="0"/>
              </a:defRPr>
            </a:lvl3pPr>
            <a:lvl4pPr marL="1143000" indent="-171450">
              <a:buClr>
                <a:schemeClr val="accent2"/>
              </a:buClr>
              <a:defRPr sz="1600" i="0">
                <a:latin typeface="Century Gothic" panose="020B0502020202020204" pitchFamily="34" charset="0"/>
              </a:defRPr>
            </a:lvl4pPr>
            <a:lvl5pPr marL="1485900" indent="-171450">
              <a:buClr>
                <a:schemeClr val="accent2"/>
              </a:buClr>
              <a:defRPr sz="14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dirty="0"/>
          </a:p>
          <a:p>
            <a:pPr lvl="1"/>
            <a:r>
              <a:rPr lang="ko-KR" altLang="en-US" dirty="0"/>
              <a:t>둘째 수준</a:t>
            </a:r>
            <a:endParaRPr lang="en-US" dirty="0"/>
          </a:p>
          <a:p>
            <a:pPr lvl="2"/>
            <a:r>
              <a:rPr lang="ko-KR" altLang="en-US" dirty="0"/>
              <a:t>셋째 수준</a:t>
            </a:r>
            <a:endParaRPr lang="en-US" dirty="0"/>
          </a:p>
          <a:p>
            <a:pPr lvl="3"/>
            <a:r>
              <a:rPr lang="ko-KR" altLang="en-US" dirty="0"/>
              <a:t>넷째 수준</a:t>
            </a:r>
            <a:endParaRPr lang="en-US" dirty="0"/>
          </a:p>
          <a:p>
            <a:pPr lvl="4"/>
            <a:r>
              <a:rPr lang="ko-KR" altLang="en-US" dirty="0"/>
              <a:t>다섯째 수준</a:t>
            </a:r>
            <a:endParaRPr lang="en-US" dirty="0"/>
          </a:p>
          <a:p>
            <a:pPr lvl="0"/>
            <a:endParaRPr lang="en-US" dirty="0"/>
          </a:p>
        </p:txBody>
      </p:sp>
      <p:sp>
        <p:nvSpPr>
          <p:cNvPr id="22" name="Text Placeholder 15">
            <a:extLst>
              <a:ext uri="{FF2B5EF4-FFF2-40B4-BE49-F238E27FC236}">
                <a16:creationId xmlns:a16="http://schemas.microsoft.com/office/drawing/2014/main" id="{1DB93DC2-9DD7-4EB4-BDB6-654FF48DC379}"/>
              </a:ext>
            </a:extLst>
          </p:cNvPr>
          <p:cNvSpPr>
            <a:spLocks noGrp="1"/>
          </p:cNvSpPr>
          <p:nvPr>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3" name="Text Placeholder 15">
            <a:extLst>
              <a:ext uri="{FF2B5EF4-FFF2-40B4-BE49-F238E27FC236}">
                <a16:creationId xmlns:a16="http://schemas.microsoft.com/office/drawing/2014/main" id="{79093B0A-3B52-4DFA-8BB6-0493F728BF8A}"/>
              </a:ext>
            </a:extLst>
          </p:cNvPr>
          <p:cNvSpPr>
            <a:spLocks noGrp="1"/>
          </p:cNvSpPr>
          <p:nvPr>
            <p:ph type="body" sz="quarter" idx="17"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9" name="Content Placeholder 2">
            <a:extLst>
              <a:ext uri="{FF2B5EF4-FFF2-40B4-BE49-F238E27FC236}">
                <a16:creationId xmlns:a16="http://schemas.microsoft.com/office/drawing/2014/main" id="{03E7C3D5-E98E-4DA4-98D2-68A7C1DDCB5A}"/>
              </a:ext>
            </a:extLst>
          </p:cNvPr>
          <p:cNvSpPr>
            <a:spLocks noGrp="1"/>
          </p:cNvSpPr>
          <p:nvPr>
            <p:ph sz="quarter" idx="23" hasCustomPrompt="1"/>
          </p:nvPr>
        </p:nvSpPr>
        <p:spPr>
          <a:xfrm>
            <a:off x="331693" y="1151955"/>
            <a:ext cx="4430714" cy="2505456"/>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10" name="Content Placeholder 2">
            <a:extLst>
              <a:ext uri="{FF2B5EF4-FFF2-40B4-BE49-F238E27FC236}">
                <a16:creationId xmlns:a16="http://schemas.microsoft.com/office/drawing/2014/main" id="{F7B91396-7A46-460E-B08B-407F4D10402D}"/>
              </a:ext>
            </a:extLst>
          </p:cNvPr>
          <p:cNvSpPr>
            <a:spLocks noGrp="1"/>
          </p:cNvSpPr>
          <p:nvPr>
            <p:ph sz="quarter" idx="24" hasCustomPrompt="1"/>
          </p:nvPr>
        </p:nvSpPr>
        <p:spPr>
          <a:xfrm>
            <a:off x="331693" y="3795403"/>
            <a:ext cx="4430714" cy="2505456"/>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690807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de by Side Text">
    <p:spTree>
      <p:nvGrpSpPr>
        <p:cNvPr id="1" name=""/>
        <p:cNvGrpSpPr/>
        <p:nvPr/>
      </p:nvGrpSpPr>
      <p:grpSpPr>
        <a:xfrm>
          <a:off x="0" y="0"/>
          <a:ext cx="0" cy="0"/>
          <a:chOff x="0" y="0"/>
          <a:chExt cx="0" cy="0"/>
        </a:xfrm>
      </p:grpSpPr>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28" name="Text Placeholder 10">
            <a:extLst>
              <a:ext uri="{FF2B5EF4-FFF2-40B4-BE49-F238E27FC236}">
                <a16:creationId xmlns:a16="http://schemas.microsoft.com/office/drawing/2014/main" id="{6B9542E0-07E5-418E-ACCE-FD430FF67DFD}"/>
              </a:ext>
            </a:extLst>
          </p:cNvPr>
          <p:cNvSpPr>
            <a:spLocks noGrp="1"/>
          </p:cNvSpPr>
          <p:nvPr userDrawn="1">
            <p:ph type="body" sz="quarter" idx="22" hasCustomPrompt="1"/>
          </p:nvPr>
        </p:nvSpPr>
        <p:spPr>
          <a:xfrm>
            <a:off x="331693" y="1160076"/>
            <a:ext cx="5577840" cy="517550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800" b="0">
                <a:latin typeface="Century Gothic" panose="020B0502020202020204" pitchFamily="34" charset="0"/>
              </a:defRPr>
            </a:lvl1pPr>
            <a:lvl2pPr marL="457200" indent="-171450">
              <a:buClr>
                <a:schemeClr val="accent2"/>
              </a:buClr>
              <a:defRPr sz="1600" b="0">
                <a:latin typeface="Century Gothic" panose="020B0502020202020204" pitchFamily="34" charset="0"/>
              </a:defRPr>
            </a:lvl2pPr>
            <a:lvl3pPr marL="800100" indent="-171450">
              <a:buClr>
                <a:schemeClr val="accent2"/>
              </a:buClr>
              <a:defRPr sz="1400">
                <a:latin typeface="Century Gothic" panose="020B0502020202020204" pitchFamily="34" charset="0"/>
              </a:defRPr>
            </a:lvl3pPr>
            <a:lvl4pPr marL="1143000" indent="-171450">
              <a:buClr>
                <a:schemeClr val="accent2"/>
              </a:buClr>
              <a:defRPr sz="1400" i="0">
                <a:latin typeface="Century Gothic" panose="020B0502020202020204" pitchFamily="34" charset="0"/>
              </a:defRPr>
            </a:lvl4pPr>
            <a:lvl5pPr marL="1485900" indent="-171450">
              <a:buClr>
                <a:schemeClr val="accent2"/>
              </a:buClr>
              <a:defRPr sz="12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dirty="0"/>
          </a:p>
          <a:p>
            <a:pPr lvl="1"/>
            <a:r>
              <a:rPr lang="ko-KR" altLang="en-US" dirty="0"/>
              <a:t>둘째 수준</a:t>
            </a:r>
            <a:endParaRPr lang="en-US" dirty="0"/>
          </a:p>
          <a:p>
            <a:pPr lvl="2"/>
            <a:r>
              <a:rPr lang="ko-KR" altLang="en-US" dirty="0"/>
              <a:t>셋째 수준</a:t>
            </a:r>
            <a:endParaRPr lang="en-US" dirty="0"/>
          </a:p>
          <a:p>
            <a:pPr lvl="3"/>
            <a:r>
              <a:rPr lang="ko-KR" altLang="en-US" dirty="0"/>
              <a:t>넷째 수준</a:t>
            </a:r>
            <a:endParaRPr lang="en-US" dirty="0"/>
          </a:p>
          <a:p>
            <a:pPr lvl="4"/>
            <a:r>
              <a:rPr lang="ko-KR" altLang="en-US" dirty="0"/>
              <a:t>다섯째 수준</a:t>
            </a:r>
            <a:endParaRPr lang="en-US" dirty="0"/>
          </a:p>
          <a:p>
            <a:pPr lvl="0"/>
            <a:endParaRPr lang="en-US" dirty="0"/>
          </a:p>
        </p:txBody>
      </p:sp>
      <p:sp>
        <p:nvSpPr>
          <p:cNvPr id="32" name="Text Placeholder 10">
            <a:extLst>
              <a:ext uri="{FF2B5EF4-FFF2-40B4-BE49-F238E27FC236}">
                <a16:creationId xmlns:a16="http://schemas.microsoft.com/office/drawing/2014/main" id="{4AC7F198-8D3E-4416-AC40-8167C4043E96}"/>
              </a:ext>
            </a:extLst>
          </p:cNvPr>
          <p:cNvSpPr>
            <a:spLocks noGrp="1"/>
          </p:cNvSpPr>
          <p:nvPr>
            <p:ph type="body" sz="quarter" idx="23" hasCustomPrompt="1"/>
          </p:nvPr>
        </p:nvSpPr>
        <p:spPr>
          <a:xfrm>
            <a:off x="6158548" y="1160076"/>
            <a:ext cx="5577840" cy="517550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800" b="0">
                <a:latin typeface="Century Gothic" panose="020B0502020202020204" pitchFamily="34" charset="0"/>
              </a:defRPr>
            </a:lvl1pPr>
            <a:lvl2pPr marL="457200" indent="-171450">
              <a:buClr>
                <a:schemeClr val="accent2"/>
              </a:buClr>
              <a:defRPr sz="1600" b="0">
                <a:latin typeface="Century Gothic" panose="020B0502020202020204" pitchFamily="34" charset="0"/>
              </a:defRPr>
            </a:lvl2pPr>
            <a:lvl3pPr marL="800100" indent="-171450">
              <a:buClr>
                <a:schemeClr val="accent2"/>
              </a:buClr>
              <a:defRPr sz="1400">
                <a:latin typeface="Century Gothic" panose="020B0502020202020204" pitchFamily="34" charset="0"/>
              </a:defRPr>
            </a:lvl3pPr>
            <a:lvl4pPr marL="1143000" indent="-171450">
              <a:buClr>
                <a:schemeClr val="accent2"/>
              </a:buClr>
              <a:defRPr sz="1400" i="0">
                <a:latin typeface="Century Gothic" panose="020B0502020202020204" pitchFamily="34" charset="0"/>
              </a:defRPr>
            </a:lvl4pPr>
            <a:lvl5pPr marL="1485900" indent="-171450">
              <a:buClr>
                <a:schemeClr val="accent2"/>
              </a:buClr>
              <a:defRPr sz="12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dirty="0"/>
          </a:p>
          <a:p>
            <a:pPr lvl="1"/>
            <a:r>
              <a:rPr lang="ko-KR" altLang="en-US" dirty="0"/>
              <a:t>둘째 수준</a:t>
            </a:r>
            <a:endParaRPr lang="en-US" dirty="0"/>
          </a:p>
          <a:p>
            <a:pPr lvl="2"/>
            <a:r>
              <a:rPr lang="ko-KR" altLang="en-US" dirty="0"/>
              <a:t>셋째 수준</a:t>
            </a:r>
            <a:endParaRPr lang="en-US" dirty="0"/>
          </a:p>
          <a:p>
            <a:pPr lvl="3"/>
            <a:r>
              <a:rPr lang="ko-KR" altLang="en-US" dirty="0"/>
              <a:t>넷째 수준</a:t>
            </a:r>
            <a:endParaRPr lang="en-US" dirty="0"/>
          </a:p>
          <a:p>
            <a:pPr lvl="4"/>
            <a:r>
              <a:rPr lang="ko-KR" altLang="en-US" dirty="0"/>
              <a:t>다섯째 수준</a:t>
            </a:r>
            <a:endParaRPr lang="en-US" dirty="0"/>
          </a:p>
          <a:p>
            <a:pPr lvl="0"/>
            <a:endParaRPr lang="en-US" dirty="0"/>
          </a:p>
        </p:txBody>
      </p:sp>
    </p:spTree>
    <p:extLst>
      <p:ext uri="{BB962C8B-B14F-4D97-AF65-F5344CB8AC3E}">
        <p14:creationId xmlns:p14="http://schemas.microsoft.com/office/powerpoint/2010/main" val="20654175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ide by Side Content">
    <p:spTree>
      <p:nvGrpSpPr>
        <p:cNvPr id="1" name=""/>
        <p:cNvGrpSpPr/>
        <p:nvPr/>
      </p:nvGrpSpPr>
      <p:grpSpPr>
        <a:xfrm>
          <a:off x="0" y="0"/>
          <a:ext cx="0" cy="0"/>
          <a:chOff x="0" y="0"/>
          <a:chExt cx="0" cy="0"/>
        </a:xfrm>
      </p:grpSpPr>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13" name="Content Placeholder 2">
            <a:extLst>
              <a:ext uri="{FF2B5EF4-FFF2-40B4-BE49-F238E27FC236}">
                <a16:creationId xmlns:a16="http://schemas.microsoft.com/office/drawing/2014/main" id="{BC1D9A51-66E5-4CF3-AE53-B09A52D7966C}"/>
              </a:ext>
            </a:extLst>
          </p:cNvPr>
          <p:cNvSpPr>
            <a:spLocks noGrp="1"/>
          </p:cNvSpPr>
          <p:nvPr>
            <p:ph sz="quarter" idx="24" hasCustomPrompt="1"/>
          </p:nvPr>
        </p:nvSpPr>
        <p:spPr>
          <a:xfrm>
            <a:off x="331693" y="1160077"/>
            <a:ext cx="5577840" cy="5175504"/>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14" name="Content Placeholder 2">
            <a:extLst>
              <a:ext uri="{FF2B5EF4-FFF2-40B4-BE49-F238E27FC236}">
                <a16:creationId xmlns:a16="http://schemas.microsoft.com/office/drawing/2014/main" id="{DA6CE765-9569-46AB-B934-4FC2DAC60DE2}"/>
              </a:ext>
            </a:extLst>
          </p:cNvPr>
          <p:cNvSpPr>
            <a:spLocks noGrp="1"/>
          </p:cNvSpPr>
          <p:nvPr>
            <p:ph sz="quarter" idx="25" hasCustomPrompt="1"/>
          </p:nvPr>
        </p:nvSpPr>
        <p:spPr>
          <a:xfrm>
            <a:off x="6158548" y="1160077"/>
            <a:ext cx="5577840" cy="5175504"/>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33059954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ide by Side Text w/ Headlines">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6ED60F2-6DBC-4E2A-B26E-E09C2416A136}"/>
              </a:ext>
            </a:extLst>
          </p:cNvPr>
          <p:cNvGrpSpPr/>
          <p:nvPr userDrawn="1"/>
        </p:nvGrpSpPr>
        <p:grpSpPr>
          <a:xfrm>
            <a:off x="331693" y="1156898"/>
            <a:ext cx="5505008" cy="718148"/>
            <a:chOff x="411480" y="1469881"/>
            <a:chExt cx="5410201" cy="718148"/>
          </a:xfrm>
        </p:grpSpPr>
        <p:sp>
          <p:nvSpPr>
            <p:cNvPr id="24" name="Rectangle 23">
              <a:extLst>
                <a:ext uri="{FF2B5EF4-FFF2-40B4-BE49-F238E27FC236}">
                  <a16:creationId xmlns:a16="http://schemas.microsoft.com/office/drawing/2014/main" id="{05F193C1-36C5-6749-9450-F67F0674BD76}"/>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793BF989-C2D5-A44A-8A5C-FB4424742D4F}"/>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7" name="Text Placeholder 15">
            <a:extLst>
              <a:ext uri="{FF2B5EF4-FFF2-40B4-BE49-F238E27FC236}">
                <a16:creationId xmlns:a16="http://schemas.microsoft.com/office/drawing/2014/main" id="{B335D035-6592-FD47-A554-F8C6B1194A26}"/>
              </a:ext>
            </a:extLst>
          </p:cNvPr>
          <p:cNvSpPr>
            <a:spLocks noGrp="1"/>
          </p:cNvSpPr>
          <p:nvPr userDrawn="1">
            <p:ph type="body" sz="quarter" idx="20" hasCustomPrompt="1"/>
          </p:nvPr>
        </p:nvSpPr>
        <p:spPr>
          <a:xfrm>
            <a:off x="546727" y="1341326"/>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28" name="Text Placeholder 10">
            <a:extLst>
              <a:ext uri="{FF2B5EF4-FFF2-40B4-BE49-F238E27FC236}">
                <a16:creationId xmlns:a16="http://schemas.microsoft.com/office/drawing/2014/main" id="{6B9542E0-07E5-418E-ACCE-FD430FF67DFD}"/>
              </a:ext>
            </a:extLst>
          </p:cNvPr>
          <p:cNvSpPr>
            <a:spLocks noGrp="1"/>
          </p:cNvSpPr>
          <p:nvPr userDrawn="1">
            <p:ph type="body" sz="quarter" idx="22" hasCustomPrompt="1"/>
          </p:nvPr>
        </p:nvSpPr>
        <p:spPr>
          <a:xfrm>
            <a:off x="331693" y="2034552"/>
            <a:ext cx="5505008" cy="4301592"/>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dirty="0"/>
          </a:p>
          <a:p>
            <a:pPr lvl="1"/>
            <a:r>
              <a:rPr lang="ko-KR" altLang="en-US" dirty="0"/>
              <a:t>둘째 수준</a:t>
            </a:r>
            <a:endParaRPr lang="en-US" dirty="0"/>
          </a:p>
          <a:p>
            <a:pPr lvl="2"/>
            <a:r>
              <a:rPr lang="ko-KR" altLang="en-US" dirty="0"/>
              <a:t>셋째 수준</a:t>
            </a:r>
            <a:endParaRPr lang="en-US" dirty="0"/>
          </a:p>
          <a:p>
            <a:pPr lvl="3"/>
            <a:r>
              <a:rPr lang="ko-KR" altLang="en-US" dirty="0"/>
              <a:t>넷째 수준</a:t>
            </a:r>
            <a:endParaRPr lang="en-US" dirty="0"/>
          </a:p>
          <a:p>
            <a:pPr lvl="4"/>
            <a:r>
              <a:rPr lang="ko-KR" altLang="en-US" dirty="0"/>
              <a:t>다섯째 수준</a:t>
            </a:r>
            <a:endParaRPr lang="en-US" dirty="0"/>
          </a:p>
        </p:txBody>
      </p:sp>
      <p:grpSp>
        <p:nvGrpSpPr>
          <p:cNvPr id="29" name="Group 28">
            <a:extLst>
              <a:ext uri="{FF2B5EF4-FFF2-40B4-BE49-F238E27FC236}">
                <a16:creationId xmlns:a16="http://schemas.microsoft.com/office/drawing/2014/main" id="{42D05198-D15A-4A3E-AA3A-8FFA912240C1}"/>
              </a:ext>
            </a:extLst>
          </p:cNvPr>
          <p:cNvGrpSpPr/>
          <p:nvPr userDrawn="1"/>
        </p:nvGrpSpPr>
        <p:grpSpPr>
          <a:xfrm>
            <a:off x="6231380" y="1160077"/>
            <a:ext cx="5505008" cy="718148"/>
            <a:chOff x="411480" y="1469881"/>
            <a:chExt cx="5410201" cy="718148"/>
          </a:xfrm>
        </p:grpSpPr>
        <p:sp>
          <p:nvSpPr>
            <p:cNvPr id="30" name="Rectangle 29">
              <a:extLst>
                <a:ext uri="{FF2B5EF4-FFF2-40B4-BE49-F238E27FC236}">
                  <a16:creationId xmlns:a16="http://schemas.microsoft.com/office/drawing/2014/main" id="{B2747776-7D19-41A0-BD89-6C259181D18D}"/>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D7A7D46C-2230-4CCF-91B6-F45AF9853E4B}"/>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2" name="Text Placeholder 10">
            <a:extLst>
              <a:ext uri="{FF2B5EF4-FFF2-40B4-BE49-F238E27FC236}">
                <a16:creationId xmlns:a16="http://schemas.microsoft.com/office/drawing/2014/main" id="{4AC7F198-8D3E-4416-AC40-8167C4043E96}"/>
              </a:ext>
            </a:extLst>
          </p:cNvPr>
          <p:cNvSpPr>
            <a:spLocks noGrp="1"/>
          </p:cNvSpPr>
          <p:nvPr>
            <p:ph type="body" sz="quarter" idx="23" hasCustomPrompt="1"/>
          </p:nvPr>
        </p:nvSpPr>
        <p:spPr>
          <a:xfrm>
            <a:off x="6249988" y="2034551"/>
            <a:ext cx="5486400" cy="4301593"/>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33" name="Text Placeholder 15">
            <a:extLst>
              <a:ext uri="{FF2B5EF4-FFF2-40B4-BE49-F238E27FC236}">
                <a16:creationId xmlns:a16="http://schemas.microsoft.com/office/drawing/2014/main" id="{E22E3EAE-BEB5-4AC1-BCBD-1FDD7B89F740}"/>
              </a:ext>
            </a:extLst>
          </p:cNvPr>
          <p:cNvSpPr>
            <a:spLocks noGrp="1"/>
          </p:cNvSpPr>
          <p:nvPr>
            <p:ph type="body" sz="quarter" idx="20" hasCustomPrompt="1"/>
          </p:nvPr>
        </p:nvSpPr>
        <p:spPr>
          <a:xfrm>
            <a:off x="6451156" y="1341324"/>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Tree>
    <p:extLst>
      <p:ext uri="{BB962C8B-B14F-4D97-AF65-F5344CB8AC3E}">
        <p14:creationId xmlns:p14="http://schemas.microsoft.com/office/powerpoint/2010/main" val="10682132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line Right Content">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6ED60F2-6DBC-4E2A-B26E-E09C2416A136}"/>
              </a:ext>
            </a:extLst>
          </p:cNvPr>
          <p:cNvGrpSpPr/>
          <p:nvPr userDrawn="1"/>
        </p:nvGrpSpPr>
        <p:grpSpPr>
          <a:xfrm>
            <a:off x="331693" y="1155250"/>
            <a:ext cx="5518880" cy="718148"/>
            <a:chOff x="411480" y="1469881"/>
            <a:chExt cx="5410201" cy="718148"/>
          </a:xfrm>
        </p:grpSpPr>
        <p:sp>
          <p:nvSpPr>
            <p:cNvPr id="24" name="Rectangle 23">
              <a:extLst>
                <a:ext uri="{FF2B5EF4-FFF2-40B4-BE49-F238E27FC236}">
                  <a16:creationId xmlns:a16="http://schemas.microsoft.com/office/drawing/2014/main" id="{05F193C1-36C5-6749-9450-F67F0674BD76}"/>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793BF989-C2D5-A44A-8A5C-FB4424742D4F}"/>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7" name="Text Placeholder 15">
            <a:extLst>
              <a:ext uri="{FF2B5EF4-FFF2-40B4-BE49-F238E27FC236}">
                <a16:creationId xmlns:a16="http://schemas.microsoft.com/office/drawing/2014/main" id="{B335D035-6592-FD47-A554-F8C6B1194A26}"/>
              </a:ext>
            </a:extLst>
          </p:cNvPr>
          <p:cNvSpPr>
            <a:spLocks noGrp="1"/>
          </p:cNvSpPr>
          <p:nvPr userDrawn="1">
            <p:ph type="body" sz="quarter" idx="20" hasCustomPrompt="1"/>
          </p:nvPr>
        </p:nvSpPr>
        <p:spPr>
          <a:xfrm>
            <a:off x="546727" y="1348912"/>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28" name="Text Placeholder 10">
            <a:extLst>
              <a:ext uri="{FF2B5EF4-FFF2-40B4-BE49-F238E27FC236}">
                <a16:creationId xmlns:a16="http://schemas.microsoft.com/office/drawing/2014/main" id="{6B9542E0-07E5-418E-ACCE-FD430FF67DFD}"/>
              </a:ext>
            </a:extLst>
          </p:cNvPr>
          <p:cNvSpPr>
            <a:spLocks noGrp="1"/>
          </p:cNvSpPr>
          <p:nvPr userDrawn="1">
            <p:ph type="body" sz="quarter" idx="22" hasCustomPrompt="1"/>
          </p:nvPr>
        </p:nvSpPr>
        <p:spPr>
          <a:xfrm>
            <a:off x="331693" y="2042032"/>
            <a:ext cx="5504688" cy="426640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23" name="Content Placeholder 2">
            <a:extLst>
              <a:ext uri="{FF2B5EF4-FFF2-40B4-BE49-F238E27FC236}">
                <a16:creationId xmlns:a16="http://schemas.microsoft.com/office/drawing/2014/main" id="{AFD19F2A-6469-4631-B6FF-AE73894C9A5D}"/>
              </a:ext>
            </a:extLst>
          </p:cNvPr>
          <p:cNvSpPr>
            <a:spLocks noGrp="1"/>
          </p:cNvSpPr>
          <p:nvPr>
            <p:ph sz="quarter" idx="23" hasCustomPrompt="1"/>
          </p:nvPr>
        </p:nvSpPr>
        <p:spPr>
          <a:xfrm>
            <a:off x="6341428" y="1156986"/>
            <a:ext cx="5394960" cy="515145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20150325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line Left Content">
    <p:spTree>
      <p:nvGrpSpPr>
        <p:cNvPr id="1" name=""/>
        <p:cNvGrpSpPr/>
        <p:nvPr/>
      </p:nvGrpSpPr>
      <p:grpSpPr>
        <a:xfrm>
          <a:off x="0" y="0"/>
          <a:ext cx="0" cy="0"/>
          <a:chOff x="0" y="0"/>
          <a:chExt cx="0" cy="0"/>
        </a:xfrm>
      </p:grpSpPr>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grpSp>
        <p:nvGrpSpPr>
          <p:cNvPr id="29" name="Group 28">
            <a:extLst>
              <a:ext uri="{FF2B5EF4-FFF2-40B4-BE49-F238E27FC236}">
                <a16:creationId xmlns:a16="http://schemas.microsoft.com/office/drawing/2014/main" id="{42D05198-D15A-4A3E-AA3A-8FFA912240C1}"/>
              </a:ext>
            </a:extLst>
          </p:cNvPr>
          <p:cNvGrpSpPr/>
          <p:nvPr userDrawn="1"/>
        </p:nvGrpSpPr>
        <p:grpSpPr>
          <a:xfrm>
            <a:off x="6231380" y="1161165"/>
            <a:ext cx="5505008" cy="718148"/>
            <a:chOff x="411480" y="1469881"/>
            <a:chExt cx="5410201" cy="718148"/>
          </a:xfrm>
        </p:grpSpPr>
        <p:sp>
          <p:nvSpPr>
            <p:cNvPr id="30" name="Rectangle 29">
              <a:extLst>
                <a:ext uri="{FF2B5EF4-FFF2-40B4-BE49-F238E27FC236}">
                  <a16:creationId xmlns:a16="http://schemas.microsoft.com/office/drawing/2014/main" id="{B2747776-7D19-41A0-BD89-6C259181D18D}"/>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D7A7D46C-2230-4CCF-91B6-F45AF9853E4B}"/>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2" name="Text Placeholder 10">
            <a:extLst>
              <a:ext uri="{FF2B5EF4-FFF2-40B4-BE49-F238E27FC236}">
                <a16:creationId xmlns:a16="http://schemas.microsoft.com/office/drawing/2014/main" id="{4AC7F198-8D3E-4416-AC40-8167C4043E96}"/>
              </a:ext>
            </a:extLst>
          </p:cNvPr>
          <p:cNvSpPr>
            <a:spLocks noGrp="1"/>
          </p:cNvSpPr>
          <p:nvPr>
            <p:ph type="body" sz="quarter" idx="23" hasCustomPrompt="1"/>
          </p:nvPr>
        </p:nvSpPr>
        <p:spPr>
          <a:xfrm>
            <a:off x="6231380" y="2034552"/>
            <a:ext cx="5486400" cy="4273596"/>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33" name="Text Placeholder 15">
            <a:extLst>
              <a:ext uri="{FF2B5EF4-FFF2-40B4-BE49-F238E27FC236}">
                <a16:creationId xmlns:a16="http://schemas.microsoft.com/office/drawing/2014/main" id="{E22E3EAE-BEB5-4AC1-BCBD-1FDD7B89F740}"/>
              </a:ext>
            </a:extLst>
          </p:cNvPr>
          <p:cNvSpPr>
            <a:spLocks noGrp="1"/>
          </p:cNvSpPr>
          <p:nvPr>
            <p:ph type="body" sz="quarter" idx="20" hasCustomPrompt="1"/>
          </p:nvPr>
        </p:nvSpPr>
        <p:spPr>
          <a:xfrm>
            <a:off x="6498329" y="1345591"/>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5" name="Content Placeholder 2">
            <a:extLst>
              <a:ext uri="{FF2B5EF4-FFF2-40B4-BE49-F238E27FC236}">
                <a16:creationId xmlns:a16="http://schemas.microsoft.com/office/drawing/2014/main" id="{BF17C8D6-49C4-4E71-822A-B5FAA6693397}"/>
              </a:ext>
            </a:extLst>
          </p:cNvPr>
          <p:cNvSpPr>
            <a:spLocks noGrp="1"/>
          </p:cNvSpPr>
          <p:nvPr>
            <p:ph sz="quarter" idx="24" hasCustomPrompt="1"/>
          </p:nvPr>
        </p:nvSpPr>
        <p:spPr>
          <a:xfrm>
            <a:off x="331693" y="1160076"/>
            <a:ext cx="5394960" cy="514807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2895325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eadline 2 Right Content">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6ED60F2-6DBC-4E2A-B26E-E09C2416A136}"/>
              </a:ext>
            </a:extLst>
          </p:cNvPr>
          <p:cNvGrpSpPr/>
          <p:nvPr userDrawn="1"/>
        </p:nvGrpSpPr>
        <p:grpSpPr>
          <a:xfrm>
            <a:off x="331693" y="1133710"/>
            <a:ext cx="5486400" cy="718148"/>
            <a:chOff x="411480" y="1469881"/>
            <a:chExt cx="5410201" cy="718148"/>
          </a:xfrm>
        </p:grpSpPr>
        <p:sp>
          <p:nvSpPr>
            <p:cNvPr id="24" name="Rectangle 23">
              <a:extLst>
                <a:ext uri="{FF2B5EF4-FFF2-40B4-BE49-F238E27FC236}">
                  <a16:creationId xmlns:a16="http://schemas.microsoft.com/office/drawing/2014/main" id="{05F193C1-36C5-6749-9450-F67F0674BD76}"/>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793BF989-C2D5-A44A-8A5C-FB4424742D4F}"/>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7" name="Text Placeholder 15">
            <a:extLst>
              <a:ext uri="{FF2B5EF4-FFF2-40B4-BE49-F238E27FC236}">
                <a16:creationId xmlns:a16="http://schemas.microsoft.com/office/drawing/2014/main" id="{B335D035-6592-FD47-A554-F8C6B1194A26}"/>
              </a:ext>
            </a:extLst>
          </p:cNvPr>
          <p:cNvSpPr>
            <a:spLocks noGrp="1"/>
          </p:cNvSpPr>
          <p:nvPr userDrawn="1">
            <p:ph type="body" sz="quarter" idx="20" hasCustomPrompt="1"/>
          </p:nvPr>
        </p:nvSpPr>
        <p:spPr>
          <a:xfrm>
            <a:off x="546727" y="1324907"/>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28" name="Text Placeholder 10">
            <a:extLst>
              <a:ext uri="{FF2B5EF4-FFF2-40B4-BE49-F238E27FC236}">
                <a16:creationId xmlns:a16="http://schemas.microsoft.com/office/drawing/2014/main" id="{6B9542E0-07E5-418E-ACCE-FD430FF67DFD}"/>
              </a:ext>
            </a:extLst>
          </p:cNvPr>
          <p:cNvSpPr>
            <a:spLocks noGrp="1"/>
          </p:cNvSpPr>
          <p:nvPr userDrawn="1">
            <p:ph type="body" sz="quarter" idx="22" hasCustomPrompt="1"/>
          </p:nvPr>
        </p:nvSpPr>
        <p:spPr>
          <a:xfrm>
            <a:off x="331693" y="2025316"/>
            <a:ext cx="5486400" cy="4270248"/>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4" name="Content Placeholder 2">
            <a:extLst>
              <a:ext uri="{FF2B5EF4-FFF2-40B4-BE49-F238E27FC236}">
                <a16:creationId xmlns:a16="http://schemas.microsoft.com/office/drawing/2014/main" id="{B164C9A0-149D-4E77-9A05-6810276C287E}"/>
              </a:ext>
            </a:extLst>
          </p:cNvPr>
          <p:cNvSpPr>
            <a:spLocks noGrp="1"/>
          </p:cNvSpPr>
          <p:nvPr>
            <p:ph sz="quarter" idx="23" hasCustomPrompt="1"/>
          </p:nvPr>
        </p:nvSpPr>
        <p:spPr>
          <a:xfrm>
            <a:off x="6341428" y="1135445"/>
            <a:ext cx="5394960" cy="25146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15" name="Content Placeholder 2">
            <a:extLst>
              <a:ext uri="{FF2B5EF4-FFF2-40B4-BE49-F238E27FC236}">
                <a16:creationId xmlns:a16="http://schemas.microsoft.com/office/drawing/2014/main" id="{3EBCEF03-3480-4FCC-AC8A-8CF9807D90E9}"/>
              </a:ext>
            </a:extLst>
          </p:cNvPr>
          <p:cNvSpPr>
            <a:spLocks noGrp="1"/>
          </p:cNvSpPr>
          <p:nvPr>
            <p:ph sz="quarter" idx="24" hasCustomPrompt="1"/>
          </p:nvPr>
        </p:nvSpPr>
        <p:spPr>
          <a:xfrm>
            <a:off x="6326187" y="3780964"/>
            <a:ext cx="5410201" cy="25146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976263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표지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15">
            <a:extLst>
              <a:ext uri="{FF2B5EF4-FFF2-40B4-BE49-F238E27FC236}">
                <a16:creationId xmlns:a16="http://schemas.microsoft.com/office/drawing/2014/main" id="{5E5B2B0E-EC8A-E945-9D01-FCC1078D482B}"/>
              </a:ext>
            </a:extLst>
          </p:cNvPr>
          <p:cNvSpPr>
            <a:spLocks noGrp="1"/>
          </p:cNvSpPr>
          <p:nvPr>
            <p:ph type="body" sz="quarter" idx="12" hasCustomPrompt="1"/>
          </p:nvPr>
        </p:nvSpPr>
        <p:spPr>
          <a:xfrm>
            <a:off x="298498" y="2538259"/>
            <a:ext cx="5428413" cy="431800"/>
          </a:xfrm>
          <a:prstGeom prst="rect">
            <a:avLst/>
          </a:prstGeom>
        </p:spPr>
        <p:txBody>
          <a:bodyPr anchor="ct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a:solidFill>
                  <a:srgbClr val="8A6E4B"/>
                </a:solidFill>
                <a:latin typeface="Century Gothic" panose="020B0502020202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ko-KR" altLang="en-US" dirty="0"/>
              <a:t>부제 입력</a:t>
            </a:r>
            <a:r>
              <a:rPr lang="en-US" altLang="ko-KR" dirty="0"/>
              <a:t>(</a:t>
            </a:r>
            <a:r>
              <a:rPr lang="ko-KR" altLang="en-US" dirty="0"/>
              <a:t>선택사항</a:t>
            </a:r>
            <a:r>
              <a:rPr lang="en-US" altLang="ko-KR" dirty="0"/>
              <a:t>)</a:t>
            </a:r>
          </a:p>
        </p:txBody>
      </p:sp>
      <p:sp>
        <p:nvSpPr>
          <p:cNvPr id="6" name="Text Placeholder 15">
            <a:extLst>
              <a:ext uri="{FF2B5EF4-FFF2-40B4-BE49-F238E27FC236}">
                <a16:creationId xmlns:a16="http://schemas.microsoft.com/office/drawing/2014/main" id="{E15FD757-0371-D942-955D-A19F6ACA87FC}"/>
              </a:ext>
            </a:extLst>
          </p:cNvPr>
          <p:cNvSpPr>
            <a:spLocks noGrp="1"/>
          </p:cNvSpPr>
          <p:nvPr>
            <p:ph type="body" sz="quarter" idx="11" hasCustomPrompt="1"/>
          </p:nvPr>
        </p:nvSpPr>
        <p:spPr>
          <a:xfrm>
            <a:off x="298498" y="1955935"/>
            <a:ext cx="5889866" cy="563506"/>
          </a:xfrm>
          <a:prstGeom prst="rect">
            <a:avLst/>
          </a:prstGeom>
        </p:spPr>
        <p:txBody>
          <a:bodyPr anchor="ctr"/>
          <a:lstStyle>
            <a:lvl1pPr marL="0" indent="0">
              <a:buNone/>
              <a:defRPr sz="2800" b="1">
                <a:solidFill>
                  <a:srgbClr val="164194"/>
                </a:solidFill>
                <a:latin typeface="Century Gothic" panose="020B0502020202020204" pitchFamily="34" charset="0"/>
              </a:defRPr>
            </a:lvl1pPr>
          </a:lstStyle>
          <a:p>
            <a:pPr lvl="0"/>
            <a:r>
              <a:rPr lang="ko-KR" altLang="en-US" dirty="0"/>
              <a:t>발표 제목을 입력하십시오</a:t>
            </a:r>
            <a:endParaRPr lang="en-US" dirty="0"/>
          </a:p>
        </p:txBody>
      </p:sp>
      <p:sp>
        <p:nvSpPr>
          <p:cNvPr id="7" name="Text Placeholder 10">
            <a:extLst>
              <a:ext uri="{FF2B5EF4-FFF2-40B4-BE49-F238E27FC236}">
                <a16:creationId xmlns:a16="http://schemas.microsoft.com/office/drawing/2014/main" id="{56EC69E4-DEE5-B84F-AA61-13F6A4940D4D}"/>
              </a:ext>
            </a:extLst>
          </p:cNvPr>
          <p:cNvSpPr>
            <a:spLocks noGrp="1"/>
          </p:cNvSpPr>
          <p:nvPr>
            <p:ph type="body" sz="quarter" idx="10" hasCustomPrompt="1"/>
          </p:nvPr>
        </p:nvSpPr>
        <p:spPr>
          <a:xfrm>
            <a:off x="298497" y="3160386"/>
            <a:ext cx="3214897" cy="268614"/>
          </a:xfrm>
          <a:prstGeom prst="rect">
            <a:avLst/>
          </a:prstGeom>
        </p:spPr>
        <p:txBody>
          <a:bodyPr anchor="ctr"/>
          <a:lstStyle>
            <a:lvl1pPr marL="0" indent="0">
              <a:buNone/>
              <a:defRPr sz="1400" b="1">
                <a:solidFill>
                  <a:srgbClr val="164194"/>
                </a:solidFill>
                <a:latin typeface="Century Gothic" panose="020B0502020202020204" pitchFamily="34" charset="0"/>
              </a:defRPr>
            </a:lvl1pPr>
            <a:lvl2pPr>
              <a:defRPr sz="1400" b="1">
                <a:solidFill>
                  <a:schemeClr val="bg1"/>
                </a:solidFill>
                <a:latin typeface="Century Gothic" panose="020B0502020202020204" pitchFamily="34" charset="0"/>
              </a:defRPr>
            </a:lvl2pPr>
            <a:lvl3pPr>
              <a:defRPr sz="1200">
                <a:solidFill>
                  <a:schemeClr val="bg1"/>
                </a:solidFill>
                <a:latin typeface="Century Gothic" panose="020B0502020202020204" pitchFamily="34" charset="0"/>
              </a:defRPr>
            </a:lvl3pPr>
            <a:lvl4pPr>
              <a:defRPr sz="1200" i="0">
                <a:solidFill>
                  <a:schemeClr val="bg1"/>
                </a:solidFill>
                <a:latin typeface="Century Gothic" panose="020B0502020202020204" pitchFamily="34" charset="0"/>
              </a:defRPr>
            </a:lvl4pPr>
            <a:lvl5pPr>
              <a:defRPr sz="1200" i="0">
                <a:solidFill>
                  <a:schemeClr val="bg1"/>
                </a:solidFill>
                <a:latin typeface="Century Gothic" panose="020B0502020202020204" pitchFamily="34" charset="0"/>
              </a:defRPr>
            </a:lvl5pPr>
          </a:lstStyle>
          <a:p>
            <a:r>
              <a:rPr lang="ko-KR" altLang="en-US" dirty="0"/>
              <a:t>발표 일자를 입력하십시오</a:t>
            </a:r>
            <a:endParaRPr lang="en-US" altLang="ko-KR" dirty="0"/>
          </a:p>
        </p:txBody>
      </p:sp>
    </p:spTree>
    <p:extLst>
      <p:ext uri="{BB962C8B-B14F-4D97-AF65-F5344CB8AC3E}">
        <p14:creationId xmlns:p14="http://schemas.microsoft.com/office/powerpoint/2010/main" val="22469101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eadline 2 Left Content">
    <p:spTree>
      <p:nvGrpSpPr>
        <p:cNvPr id="1" name=""/>
        <p:cNvGrpSpPr/>
        <p:nvPr/>
      </p:nvGrpSpPr>
      <p:grpSpPr>
        <a:xfrm>
          <a:off x="0" y="0"/>
          <a:ext cx="0" cy="0"/>
          <a:chOff x="0" y="0"/>
          <a:chExt cx="0" cy="0"/>
        </a:xfrm>
      </p:grpSpPr>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grpSp>
        <p:nvGrpSpPr>
          <p:cNvPr id="29" name="Group 28">
            <a:extLst>
              <a:ext uri="{FF2B5EF4-FFF2-40B4-BE49-F238E27FC236}">
                <a16:creationId xmlns:a16="http://schemas.microsoft.com/office/drawing/2014/main" id="{42D05198-D15A-4A3E-AA3A-8FFA912240C1}"/>
              </a:ext>
            </a:extLst>
          </p:cNvPr>
          <p:cNvGrpSpPr/>
          <p:nvPr userDrawn="1"/>
        </p:nvGrpSpPr>
        <p:grpSpPr>
          <a:xfrm>
            <a:off x="6249988" y="1160077"/>
            <a:ext cx="5486400" cy="717846"/>
            <a:chOff x="411480" y="1471617"/>
            <a:chExt cx="5410201" cy="717846"/>
          </a:xfrm>
        </p:grpSpPr>
        <p:sp>
          <p:nvSpPr>
            <p:cNvPr id="30" name="Rectangle 29">
              <a:extLst>
                <a:ext uri="{FF2B5EF4-FFF2-40B4-BE49-F238E27FC236}">
                  <a16:creationId xmlns:a16="http://schemas.microsoft.com/office/drawing/2014/main" id="{B2747776-7D19-41A0-BD89-6C259181D18D}"/>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D7A7D46C-2230-4CCF-91B6-F45AF9853E4B}"/>
                </a:ext>
              </a:extLst>
            </p:cNvPr>
            <p:cNvSpPr/>
            <p:nvPr userDrawn="1"/>
          </p:nvSpPr>
          <p:spPr>
            <a:xfrm>
              <a:off x="411480" y="1476231"/>
              <a:ext cx="111009" cy="7132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2" name="Text Placeholder 10">
            <a:extLst>
              <a:ext uri="{FF2B5EF4-FFF2-40B4-BE49-F238E27FC236}">
                <a16:creationId xmlns:a16="http://schemas.microsoft.com/office/drawing/2014/main" id="{4AC7F198-8D3E-4416-AC40-8167C4043E96}"/>
              </a:ext>
            </a:extLst>
          </p:cNvPr>
          <p:cNvSpPr>
            <a:spLocks noGrp="1"/>
          </p:cNvSpPr>
          <p:nvPr>
            <p:ph type="body" sz="quarter" idx="23"/>
          </p:nvPr>
        </p:nvSpPr>
        <p:spPr>
          <a:xfrm>
            <a:off x="6249988" y="2030752"/>
            <a:ext cx="5486400" cy="4270248"/>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indent="0">
              <a:buClr>
                <a:schemeClr val="accent2"/>
              </a:buClr>
              <a:buNone/>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0"/>
            <a:endParaRPr lang="en-US" dirty="0"/>
          </a:p>
        </p:txBody>
      </p:sp>
      <p:sp>
        <p:nvSpPr>
          <p:cNvPr id="33" name="Text Placeholder 15">
            <a:extLst>
              <a:ext uri="{FF2B5EF4-FFF2-40B4-BE49-F238E27FC236}">
                <a16:creationId xmlns:a16="http://schemas.microsoft.com/office/drawing/2014/main" id="{E22E3EAE-BEB5-4AC1-BCBD-1FDD7B89F740}"/>
              </a:ext>
            </a:extLst>
          </p:cNvPr>
          <p:cNvSpPr>
            <a:spLocks noGrp="1"/>
          </p:cNvSpPr>
          <p:nvPr>
            <p:ph type="body" sz="quarter" idx="20" hasCustomPrompt="1"/>
          </p:nvPr>
        </p:nvSpPr>
        <p:spPr>
          <a:xfrm>
            <a:off x="6507442" y="1339625"/>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4" name="Content Placeholder 2">
            <a:extLst>
              <a:ext uri="{FF2B5EF4-FFF2-40B4-BE49-F238E27FC236}">
                <a16:creationId xmlns:a16="http://schemas.microsoft.com/office/drawing/2014/main" id="{5C7CBACE-A41E-43EC-816E-28D2B08DE2D6}"/>
              </a:ext>
            </a:extLst>
          </p:cNvPr>
          <p:cNvSpPr>
            <a:spLocks noGrp="1"/>
          </p:cNvSpPr>
          <p:nvPr>
            <p:ph sz="quarter" idx="24" hasCustomPrompt="1"/>
          </p:nvPr>
        </p:nvSpPr>
        <p:spPr>
          <a:xfrm>
            <a:off x="331693" y="1154635"/>
            <a:ext cx="5394960" cy="25146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15" name="Content Placeholder 2">
            <a:extLst>
              <a:ext uri="{FF2B5EF4-FFF2-40B4-BE49-F238E27FC236}">
                <a16:creationId xmlns:a16="http://schemas.microsoft.com/office/drawing/2014/main" id="{DD5C30A0-58B6-4981-BECF-D520961E43D8}"/>
              </a:ext>
            </a:extLst>
          </p:cNvPr>
          <p:cNvSpPr>
            <a:spLocks noGrp="1"/>
          </p:cNvSpPr>
          <p:nvPr>
            <p:ph sz="quarter" idx="25" hasCustomPrompt="1"/>
          </p:nvPr>
        </p:nvSpPr>
        <p:spPr>
          <a:xfrm>
            <a:off x="331693" y="3796743"/>
            <a:ext cx="5394960" cy="25146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3923572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Headline Right Content">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6ED60F2-6DBC-4E2A-B26E-E09C2416A136}"/>
              </a:ext>
            </a:extLst>
          </p:cNvPr>
          <p:cNvGrpSpPr/>
          <p:nvPr userDrawn="1"/>
        </p:nvGrpSpPr>
        <p:grpSpPr>
          <a:xfrm>
            <a:off x="331693" y="1144597"/>
            <a:ext cx="5486400" cy="718148"/>
            <a:chOff x="411480" y="1469881"/>
            <a:chExt cx="5410201" cy="718148"/>
          </a:xfrm>
        </p:grpSpPr>
        <p:sp>
          <p:nvSpPr>
            <p:cNvPr id="24" name="Rectangle 23">
              <a:extLst>
                <a:ext uri="{FF2B5EF4-FFF2-40B4-BE49-F238E27FC236}">
                  <a16:creationId xmlns:a16="http://schemas.microsoft.com/office/drawing/2014/main" id="{05F193C1-36C5-6749-9450-F67F0674BD76}"/>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793BF989-C2D5-A44A-8A5C-FB4424742D4F}"/>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7" name="Text Placeholder 15">
            <a:extLst>
              <a:ext uri="{FF2B5EF4-FFF2-40B4-BE49-F238E27FC236}">
                <a16:creationId xmlns:a16="http://schemas.microsoft.com/office/drawing/2014/main" id="{B335D035-6592-FD47-A554-F8C6B1194A26}"/>
              </a:ext>
            </a:extLst>
          </p:cNvPr>
          <p:cNvSpPr>
            <a:spLocks noGrp="1"/>
          </p:cNvSpPr>
          <p:nvPr userDrawn="1">
            <p:ph type="body" sz="quarter" idx="20" hasCustomPrompt="1"/>
          </p:nvPr>
        </p:nvSpPr>
        <p:spPr>
          <a:xfrm>
            <a:off x="532861" y="1332894"/>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28" name="Text Placeholder 10">
            <a:extLst>
              <a:ext uri="{FF2B5EF4-FFF2-40B4-BE49-F238E27FC236}">
                <a16:creationId xmlns:a16="http://schemas.microsoft.com/office/drawing/2014/main" id="{6B9542E0-07E5-418E-ACCE-FD430FF67DFD}"/>
              </a:ext>
            </a:extLst>
          </p:cNvPr>
          <p:cNvSpPr>
            <a:spLocks noGrp="1"/>
          </p:cNvSpPr>
          <p:nvPr userDrawn="1">
            <p:ph type="body" sz="quarter" idx="22" hasCustomPrompt="1"/>
          </p:nvPr>
        </p:nvSpPr>
        <p:spPr>
          <a:xfrm>
            <a:off x="331693" y="1968546"/>
            <a:ext cx="5486400" cy="169164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grpSp>
        <p:nvGrpSpPr>
          <p:cNvPr id="13" name="Group 12">
            <a:extLst>
              <a:ext uri="{FF2B5EF4-FFF2-40B4-BE49-F238E27FC236}">
                <a16:creationId xmlns:a16="http://schemas.microsoft.com/office/drawing/2014/main" id="{1585704B-E061-4C17-B4C4-303CF5039F77}"/>
              </a:ext>
            </a:extLst>
          </p:cNvPr>
          <p:cNvGrpSpPr/>
          <p:nvPr userDrawn="1"/>
        </p:nvGrpSpPr>
        <p:grpSpPr>
          <a:xfrm>
            <a:off x="331693" y="3805205"/>
            <a:ext cx="5486400" cy="718148"/>
            <a:chOff x="411480" y="1469881"/>
            <a:chExt cx="5410201" cy="718148"/>
          </a:xfrm>
        </p:grpSpPr>
        <p:sp>
          <p:nvSpPr>
            <p:cNvPr id="16" name="Rectangle 15">
              <a:extLst>
                <a:ext uri="{FF2B5EF4-FFF2-40B4-BE49-F238E27FC236}">
                  <a16:creationId xmlns:a16="http://schemas.microsoft.com/office/drawing/2014/main" id="{790CC8F6-51F5-42AE-BD4F-C95E6E514C85}"/>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66EDDBF8-41E9-48AD-A7B4-70F36C54FE2A}"/>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Text Placeholder 10">
            <a:extLst>
              <a:ext uri="{FF2B5EF4-FFF2-40B4-BE49-F238E27FC236}">
                <a16:creationId xmlns:a16="http://schemas.microsoft.com/office/drawing/2014/main" id="{92C4D6EC-62F8-4876-BE9D-D63AF911743C}"/>
              </a:ext>
            </a:extLst>
          </p:cNvPr>
          <p:cNvSpPr>
            <a:spLocks noGrp="1"/>
          </p:cNvSpPr>
          <p:nvPr>
            <p:ph type="body" sz="quarter" idx="25" hasCustomPrompt="1"/>
          </p:nvPr>
        </p:nvSpPr>
        <p:spPr>
          <a:xfrm>
            <a:off x="331693" y="4622652"/>
            <a:ext cx="5486400" cy="169164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23" name="Text Placeholder 15">
            <a:extLst>
              <a:ext uri="{FF2B5EF4-FFF2-40B4-BE49-F238E27FC236}">
                <a16:creationId xmlns:a16="http://schemas.microsoft.com/office/drawing/2014/main" id="{111A9E6B-7A3B-446D-A013-77A1B7310ECF}"/>
              </a:ext>
            </a:extLst>
          </p:cNvPr>
          <p:cNvSpPr>
            <a:spLocks noGrp="1"/>
          </p:cNvSpPr>
          <p:nvPr>
            <p:ph type="body" sz="quarter" idx="26" hasCustomPrompt="1"/>
          </p:nvPr>
        </p:nvSpPr>
        <p:spPr>
          <a:xfrm>
            <a:off x="587919" y="3989631"/>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5" name="Content Placeholder 2">
            <a:extLst>
              <a:ext uri="{FF2B5EF4-FFF2-40B4-BE49-F238E27FC236}">
                <a16:creationId xmlns:a16="http://schemas.microsoft.com/office/drawing/2014/main" id="{13D2DCD4-CE8D-4359-95D8-44A8D8013670}"/>
              </a:ext>
            </a:extLst>
          </p:cNvPr>
          <p:cNvSpPr>
            <a:spLocks noGrp="1"/>
          </p:cNvSpPr>
          <p:nvPr>
            <p:ph sz="quarter" idx="23" hasCustomPrompt="1"/>
          </p:nvPr>
        </p:nvSpPr>
        <p:spPr>
          <a:xfrm>
            <a:off x="6341428" y="1166220"/>
            <a:ext cx="5394960" cy="514807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28236929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Headline Left Content">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6ED60F2-6DBC-4E2A-B26E-E09C2416A136}"/>
              </a:ext>
            </a:extLst>
          </p:cNvPr>
          <p:cNvGrpSpPr/>
          <p:nvPr userDrawn="1"/>
        </p:nvGrpSpPr>
        <p:grpSpPr>
          <a:xfrm>
            <a:off x="6249988" y="1167958"/>
            <a:ext cx="5486400" cy="721021"/>
            <a:chOff x="411480" y="1471617"/>
            <a:chExt cx="5410201" cy="721021"/>
          </a:xfrm>
        </p:grpSpPr>
        <p:sp>
          <p:nvSpPr>
            <p:cNvPr id="24" name="Rectangle 23">
              <a:extLst>
                <a:ext uri="{FF2B5EF4-FFF2-40B4-BE49-F238E27FC236}">
                  <a16:creationId xmlns:a16="http://schemas.microsoft.com/office/drawing/2014/main" id="{05F193C1-36C5-6749-9450-F67F0674BD76}"/>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793BF989-C2D5-A44A-8A5C-FB4424742D4F}"/>
                </a:ext>
              </a:extLst>
            </p:cNvPr>
            <p:cNvSpPr/>
            <p:nvPr userDrawn="1"/>
          </p:nvSpPr>
          <p:spPr>
            <a:xfrm>
              <a:off x="411480" y="1479406"/>
              <a:ext cx="111009" cy="7132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7" name="Text Placeholder 15">
            <a:extLst>
              <a:ext uri="{FF2B5EF4-FFF2-40B4-BE49-F238E27FC236}">
                <a16:creationId xmlns:a16="http://schemas.microsoft.com/office/drawing/2014/main" id="{B335D035-6592-FD47-A554-F8C6B1194A26}"/>
              </a:ext>
            </a:extLst>
          </p:cNvPr>
          <p:cNvSpPr>
            <a:spLocks noGrp="1"/>
          </p:cNvSpPr>
          <p:nvPr userDrawn="1">
            <p:ph type="body" sz="quarter" idx="20" hasCustomPrompt="1"/>
          </p:nvPr>
        </p:nvSpPr>
        <p:spPr>
          <a:xfrm>
            <a:off x="6507442" y="1353385"/>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28" name="Text Placeholder 10">
            <a:extLst>
              <a:ext uri="{FF2B5EF4-FFF2-40B4-BE49-F238E27FC236}">
                <a16:creationId xmlns:a16="http://schemas.microsoft.com/office/drawing/2014/main" id="{6B9542E0-07E5-418E-ACCE-FD430FF67DFD}"/>
              </a:ext>
            </a:extLst>
          </p:cNvPr>
          <p:cNvSpPr>
            <a:spLocks noGrp="1"/>
          </p:cNvSpPr>
          <p:nvPr userDrawn="1">
            <p:ph type="body" sz="quarter" idx="22" hasCustomPrompt="1"/>
          </p:nvPr>
        </p:nvSpPr>
        <p:spPr>
          <a:xfrm>
            <a:off x="6249988" y="1997470"/>
            <a:ext cx="5486400" cy="169164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a:p>
            <a:pPr lvl="0"/>
            <a:endParaRPr lang="en-US" dirty="0"/>
          </a:p>
        </p:txBody>
      </p:sp>
      <p:grpSp>
        <p:nvGrpSpPr>
          <p:cNvPr id="13" name="Group 12">
            <a:extLst>
              <a:ext uri="{FF2B5EF4-FFF2-40B4-BE49-F238E27FC236}">
                <a16:creationId xmlns:a16="http://schemas.microsoft.com/office/drawing/2014/main" id="{1585704B-E061-4C17-B4C4-303CF5039F77}"/>
              </a:ext>
            </a:extLst>
          </p:cNvPr>
          <p:cNvGrpSpPr/>
          <p:nvPr userDrawn="1"/>
        </p:nvGrpSpPr>
        <p:grpSpPr>
          <a:xfrm>
            <a:off x="6249988" y="3808555"/>
            <a:ext cx="5486400" cy="718148"/>
            <a:chOff x="411480" y="1469881"/>
            <a:chExt cx="5410201" cy="718148"/>
          </a:xfrm>
        </p:grpSpPr>
        <p:sp>
          <p:nvSpPr>
            <p:cNvPr id="16" name="Rectangle 15">
              <a:extLst>
                <a:ext uri="{FF2B5EF4-FFF2-40B4-BE49-F238E27FC236}">
                  <a16:creationId xmlns:a16="http://schemas.microsoft.com/office/drawing/2014/main" id="{790CC8F6-51F5-42AE-BD4F-C95E6E514C85}"/>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66EDDBF8-41E9-48AD-A7B4-70F36C54FE2A}"/>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Text Placeholder 10">
            <a:extLst>
              <a:ext uri="{FF2B5EF4-FFF2-40B4-BE49-F238E27FC236}">
                <a16:creationId xmlns:a16="http://schemas.microsoft.com/office/drawing/2014/main" id="{92C4D6EC-62F8-4876-BE9D-D63AF911743C}"/>
              </a:ext>
            </a:extLst>
          </p:cNvPr>
          <p:cNvSpPr>
            <a:spLocks noGrp="1"/>
          </p:cNvSpPr>
          <p:nvPr>
            <p:ph type="body" sz="quarter" idx="25" hasCustomPrompt="1"/>
          </p:nvPr>
        </p:nvSpPr>
        <p:spPr>
          <a:xfrm>
            <a:off x="6249988" y="4624389"/>
            <a:ext cx="5486400" cy="169164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23" name="Text Placeholder 15">
            <a:extLst>
              <a:ext uri="{FF2B5EF4-FFF2-40B4-BE49-F238E27FC236}">
                <a16:creationId xmlns:a16="http://schemas.microsoft.com/office/drawing/2014/main" id="{111A9E6B-7A3B-446D-A013-77A1B7310ECF}"/>
              </a:ext>
            </a:extLst>
          </p:cNvPr>
          <p:cNvSpPr>
            <a:spLocks noGrp="1"/>
          </p:cNvSpPr>
          <p:nvPr>
            <p:ph type="body" sz="quarter" idx="26" hasCustomPrompt="1"/>
          </p:nvPr>
        </p:nvSpPr>
        <p:spPr>
          <a:xfrm>
            <a:off x="6507442" y="3989509"/>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5" name="Content Placeholder 2">
            <a:extLst>
              <a:ext uri="{FF2B5EF4-FFF2-40B4-BE49-F238E27FC236}">
                <a16:creationId xmlns:a16="http://schemas.microsoft.com/office/drawing/2014/main" id="{13D2DCD4-CE8D-4359-95D8-44A8D8013670}"/>
              </a:ext>
            </a:extLst>
          </p:cNvPr>
          <p:cNvSpPr>
            <a:spLocks noGrp="1"/>
          </p:cNvSpPr>
          <p:nvPr>
            <p:ph sz="quarter" idx="23" hasCustomPrompt="1"/>
          </p:nvPr>
        </p:nvSpPr>
        <p:spPr>
          <a:xfrm>
            <a:off x="331693" y="1167957"/>
            <a:ext cx="5394960" cy="514807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3087577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Columns Text">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47127E75-0772-4A79-B903-E8023E8ECBAA}"/>
              </a:ext>
            </a:extLst>
          </p:cNvPr>
          <p:cNvGrpSpPr/>
          <p:nvPr userDrawn="1"/>
        </p:nvGrpSpPr>
        <p:grpSpPr>
          <a:xfrm>
            <a:off x="8444548" y="1118214"/>
            <a:ext cx="3291840" cy="484632"/>
            <a:chOff x="411480" y="1469881"/>
            <a:chExt cx="5410201" cy="718148"/>
          </a:xfrm>
        </p:grpSpPr>
        <p:sp>
          <p:nvSpPr>
            <p:cNvPr id="35" name="Rectangle 34">
              <a:extLst>
                <a:ext uri="{FF2B5EF4-FFF2-40B4-BE49-F238E27FC236}">
                  <a16:creationId xmlns:a16="http://schemas.microsoft.com/office/drawing/2014/main" id="{C57F9FF0-64BD-4625-A86C-2B9E97E0E90E}"/>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62AC764F-EDA4-4256-B29F-6D0CB1D4967C}"/>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1" name="Group 30">
            <a:extLst>
              <a:ext uri="{FF2B5EF4-FFF2-40B4-BE49-F238E27FC236}">
                <a16:creationId xmlns:a16="http://schemas.microsoft.com/office/drawing/2014/main" id="{4E28659D-D768-49E8-A263-677B1B8B5A3D}"/>
              </a:ext>
            </a:extLst>
          </p:cNvPr>
          <p:cNvGrpSpPr/>
          <p:nvPr userDrawn="1"/>
        </p:nvGrpSpPr>
        <p:grpSpPr>
          <a:xfrm>
            <a:off x="4450080" y="1119387"/>
            <a:ext cx="3291840" cy="484632"/>
            <a:chOff x="411480" y="1469881"/>
            <a:chExt cx="5410201" cy="718148"/>
          </a:xfrm>
        </p:grpSpPr>
        <p:sp>
          <p:nvSpPr>
            <p:cNvPr id="32" name="Rectangle 31">
              <a:extLst>
                <a:ext uri="{FF2B5EF4-FFF2-40B4-BE49-F238E27FC236}">
                  <a16:creationId xmlns:a16="http://schemas.microsoft.com/office/drawing/2014/main" id="{5BCF89C8-D2F6-4B87-8654-AFDB96B08C5C}"/>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25839CE2-83FD-4456-B562-3B1C9E20922B}"/>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F34380DE-81DC-4E67-8194-8D3ADD4D9F43}"/>
              </a:ext>
            </a:extLst>
          </p:cNvPr>
          <p:cNvGrpSpPr/>
          <p:nvPr userDrawn="1"/>
        </p:nvGrpSpPr>
        <p:grpSpPr>
          <a:xfrm>
            <a:off x="328659" y="1118215"/>
            <a:ext cx="3291840" cy="484632"/>
            <a:chOff x="411480" y="1469881"/>
            <a:chExt cx="5410201" cy="718148"/>
          </a:xfrm>
        </p:grpSpPr>
        <p:sp>
          <p:nvSpPr>
            <p:cNvPr id="29" name="Rectangle 28">
              <a:extLst>
                <a:ext uri="{FF2B5EF4-FFF2-40B4-BE49-F238E27FC236}">
                  <a16:creationId xmlns:a16="http://schemas.microsoft.com/office/drawing/2014/main" id="{5ED2C60C-19F7-4A5E-AB21-F44CEF8127E3}"/>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8703A32F-EEB9-4A0C-A0FE-1664B840287F}"/>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7" name="Text Placeholder 15">
            <a:extLst>
              <a:ext uri="{FF2B5EF4-FFF2-40B4-BE49-F238E27FC236}">
                <a16:creationId xmlns:a16="http://schemas.microsoft.com/office/drawing/2014/main" id="{B335D035-6592-FD47-A554-F8C6B1194A26}"/>
              </a:ext>
            </a:extLst>
          </p:cNvPr>
          <p:cNvSpPr>
            <a:spLocks noGrp="1"/>
          </p:cNvSpPr>
          <p:nvPr userDrawn="1">
            <p:ph type="body" sz="quarter" idx="20" hasCustomPrompt="1"/>
          </p:nvPr>
        </p:nvSpPr>
        <p:spPr>
          <a:xfrm>
            <a:off x="455612" y="1192477"/>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28" name="Text Placeholder 10">
            <a:extLst>
              <a:ext uri="{FF2B5EF4-FFF2-40B4-BE49-F238E27FC236}">
                <a16:creationId xmlns:a16="http://schemas.microsoft.com/office/drawing/2014/main" id="{6B9542E0-07E5-418E-ACCE-FD430FF67DFD}"/>
              </a:ext>
            </a:extLst>
          </p:cNvPr>
          <p:cNvSpPr>
            <a:spLocks noGrp="1"/>
          </p:cNvSpPr>
          <p:nvPr userDrawn="1">
            <p:ph type="body" sz="quarter" idx="22" hasCustomPrompt="1"/>
          </p:nvPr>
        </p:nvSpPr>
        <p:spPr>
          <a:xfrm>
            <a:off x="328659" y="1634689"/>
            <a:ext cx="3291840" cy="461833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4" name="Text Placeholder 15">
            <a:extLst>
              <a:ext uri="{FF2B5EF4-FFF2-40B4-BE49-F238E27FC236}">
                <a16:creationId xmlns:a16="http://schemas.microsoft.com/office/drawing/2014/main" id="{79BA829E-C445-49E2-BB9C-7F22CCA5D636}"/>
              </a:ext>
            </a:extLst>
          </p:cNvPr>
          <p:cNvSpPr>
            <a:spLocks noGrp="1"/>
          </p:cNvSpPr>
          <p:nvPr>
            <p:ph type="body" sz="quarter" idx="24" hasCustomPrompt="1"/>
          </p:nvPr>
        </p:nvSpPr>
        <p:spPr>
          <a:xfrm>
            <a:off x="4585368" y="1185881"/>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5" name="Text Placeholder 10">
            <a:extLst>
              <a:ext uri="{FF2B5EF4-FFF2-40B4-BE49-F238E27FC236}">
                <a16:creationId xmlns:a16="http://schemas.microsoft.com/office/drawing/2014/main" id="{12DDAE0E-3468-44BB-BA95-5B15197E0B63}"/>
              </a:ext>
            </a:extLst>
          </p:cNvPr>
          <p:cNvSpPr>
            <a:spLocks noGrp="1"/>
          </p:cNvSpPr>
          <p:nvPr>
            <p:ph type="body" sz="quarter" idx="25" hasCustomPrompt="1"/>
          </p:nvPr>
        </p:nvSpPr>
        <p:spPr>
          <a:xfrm>
            <a:off x="4450080" y="1634689"/>
            <a:ext cx="3291840" cy="4618332"/>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9" name="Text Placeholder 15">
            <a:extLst>
              <a:ext uri="{FF2B5EF4-FFF2-40B4-BE49-F238E27FC236}">
                <a16:creationId xmlns:a16="http://schemas.microsoft.com/office/drawing/2014/main" id="{190A0AA7-2F10-4523-A053-5C8D3B9DD19E}"/>
              </a:ext>
            </a:extLst>
          </p:cNvPr>
          <p:cNvSpPr>
            <a:spLocks noGrp="1"/>
          </p:cNvSpPr>
          <p:nvPr>
            <p:ph type="body" sz="quarter" idx="27" hasCustomPrompt="1"/>
          </p:nvPr>
        </p:nvSpPr>
        <p:spPr>
          <a:xfrm>
            <a:off x="8576815" y="1185882"/>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5" name="Text Placeholder 10">
            <a:extLst>
              <a:ext uri="{FF2B5EF4-FFF2-40B4-BE49-F238E27FC236}">
                <a16:creationId xmlns:a16="http://schemas.microsoft.com/office/drawing/2014/main" id="{82224D4B-6C2B-4C3E-884E-DB984503DC6B}"/>
              </a:ext>
            </a:extLst>
          </p:cNvPr>
          <p:cNvSpPr>
            <a:spLocks noGrp="1"/>
          </p:cNvSpPr>
          <p:nvPr>
            <p:ph type="body" sz="quarter" idx="28" hasCustomPrompt="1"/>
          </p:nvPr>
        </p:nvSpPr>
        <p:spPr>
          <a:xfrm>
            <a:off x="8444548" y="1634688"/>
            <a:ext cx="3291840" cy="4618331"/>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Tree>
    <p:extLst>
      <p:ext uri="{BB962C8B-B14F-4D97-AF65-F5344CB8AC3E}">
        <p14:creationId xmlns:p14="http://schemas.microsoft.com/office/powerpoint/2010/main" val="39929751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Columns Advance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47127E75-0772-4A79-B903-E8023E8ECBAA}"/>
              </a:ext>
            </a:extLst>
          </p:cNvPr>
          <p:cNvGrpSpPr/>
          <p:nvPr userDrawn="1"/>
        </p:nvGrpSpPr>
        <p:grpSpPr>
          <a:xfrm>
            <a:off x="8444548" y="1118214"/>
            <a:ext cx="3291840" cy="484632"/>
            <a:chOff x="411480" y="1469881"/>
            <a:chExt cx="5410201" cy="718148"/>
          </a:xfrm>
        </p:grpSpPr>
        <p:sp>
          <p:nvSpPr>
            <p:cNvPr id="35" name="Rectangle 34">
              <a:extLst>
                <a:ext uri="{FF2B5EF4-FFF2-40B4-BE49-F238E27FC236}">
                  <a16:creationId xmlns:a16="http://schemas.microsoft.com/office/drawing/2014/main" id="{C57F9FF0-64BD-4625-A86C-2B9E97E0E90E}"/>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62AC764F-EDA4-4256-B29F-6D0CB1D4967C}"/>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1" name="Group 30">
            <a:extLst>
              <a:ext uri="{FF2B5EF4-FFF2-40B4-BE49-F238E27FC236}">
                <a16:creationId xmlns:a16="http://schemas.microsoft.com/office/drawing/2014/main" id="{4E28659D-D768-49E8-A263-677B1B8B5A3D}"/>
              </a:ext>
            </a:extLst>
          </p:cNvPr>
          <p:cNvGrpSpPr/>
          <p:nvPr userDrawn="1"/>
        </p:nvGrpSpPr>
        <p:grpSpPr>
          <a:xfrm>
            <a:off x="4450080" y="1119387"/>
            <a:ext cx="3291840" cy="484632"/>
            <a:chOff x="411480" y="1469881"/>
            <a:chExt cx="5410201" cy="718148"/>
          </a:xfrm>
        </p:grpSpPr>
        <p:sp>
          <p:nvSpPr>
            <p:cNvPr id="32" name="Rectangle 31">
              <a:extLst>
                <a:ext uri="{FF2B5EF4-FFF2-40B4-BE49-F238E27FC236}">
                  <a16:creationId xmlns:a16="http://schemas.microsoft.com/office/drawing/2014/main" id="{5BCF89C8-D2F6-4B87-8654-AFDB96B08C5C}"/>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25839CE2-83FD-4456-B562-3B1C9E20922B}"/>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F34380DE-81DC-4E67-8194-8D3ADD4D9F43}"/>
              </a:ext>
            </a:extLst>
          </p:cNvPr>
          <p:cNvGrpSpPr/>
          <p:nvPr userDrawn="1"/>
        </p:nvGrpSpPr>
        <p:grpSpPr>
          <a:xfrm>
            <a:off x="328659" y="1118215"/>
            <a:ext cx="3291840" cy="484632"/>
            <a:chOff x="411480" y="1469881"/>
            <a:chExt cx="5410201" cy="718148"/>
          </a:xfrm>
        </p:grpSpPr>
        <p:sp>
          <p:nvSpPr>
            <p:cNvPr id="29" name="Rectangle 28">
              <a:extLst>
                <a:ext uri="{FF2B5EF4-FFF2-40B4-BE49-F238E27FC236}">
                  <a16:creationId xmlns:a16="http://schemas.microsoft.com/office/drawing/2014/main" id="{5ED2C60C-19F7-4A5E-AB21-F44CEF8127E3}"/>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8703A32F-EEB9-4A0C-A0FE-1664B840287F}"/>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7" name="Text Placeholder 15">
            <a:extLst>
              <a:ext uri="{FF2B5EF4-FFF2-40B4-BE49-F238E27FC236}">
                <a16:creationId xmlns:a16="http://schemas.microsoft.com/office/drawing/2014/main" id="{B335D035-6592-FD47-A554-F8C6B1194A26}"/>
              </a:ext>
            </a:extLst>
          </p:cNvPr>
          <p:cNvSpPr>
            <a:spLocks noGrp="1"/>
          </p:cNvSpPr>
          <p:nvPr userDrawn="1">
            <p:ph type="body" sz="quarter" idx="20" hasCustomPrompt="1"/>
          </p:nvPr>
        </p:nvSpPr>
        <p:spPr>
          <a:xfrm>
            <a:off x="455612" y="1192477"/>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28" name="Text Placeholder 10">
            <a:extLst>
              <a:ext uri="{FF2B5EF4-FFF2-40B4-BE49-F238E27FC236}">
                <a16:creationId xmlns:a16="http://schemas.microsoft.com/office/drawing/2014/main" id="{6B9542E0-07E5-418E-ACCE-FD430FF67DFD}"/>
              </a:ext>
            </a:extLst>
          </p:cNvPr>
          <p:cNvSpPr>
            <a:spLocks noGrp="1"/>
          </p:cNvSpPr>
          <p:nvPr userDrawn="1">
            <p:ph type="body" sz="quarter" idx="22" hasCustomPrompt="1"/>
          </p:nvPr>
        </p:nvSpPr>
        <p:spPr>
          <a:xfrm>
            <a:off x="328659" y="1634689"/>
            <a:ext cx="3291840" cy="345933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4" name="Text Placeholder 15">
            <a:extLst>
              <a:ext uri="{FF2B5EF4-FFF2-40B4-BE49-F238E27FC236}">
                <a16:creationId xmlns:a16="http://schemas.microsoft.com/office/drawing/2014/main" id="{79BA829E-C445-49E2-BB9C-7F22CCA5D636}"/>
              </a:ext>
            </a:extLst>
          </p:cNvPr>
          <p:cNvSpPr>
            <a:spLocks noGrp="1"/>
          </p:cNvSpPr>
          <p:nvPr>
            <p:ph type="body" sz="quarter" idx="24" hasCustomPrompt="1"/>
          </p:nvPr>
        </p:nvSpPr>
        <p:spPr>
          <a:xfrm>
            <a:off x="4585368" y="1185881"/>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5" name="Text Placeholder 10">
            <a:extLst>
              <a:ext uri="{FF2B5EF4-FFF2-40B4-BE49-F238E27FC236}">
                <a16:creationId xmlns:a16="http://schemas.microsoft.com/office/drawing/2014/main" id="{12DDAE0E-3468-44BB-BA95-5B15197E0B63}"/>
              </a:ext>
            </a:extLst>
          </p:cNvPr>
          <p:cNvSpPr>
            <a:spLocks noGrp="1"/>
          </p:cNvSpPr>
          <p:nvPr>
            <p:ph type="body" sz="quarter" idx="25" hasCustomPrompt="1"/>
          </p:nvPr>
        </p:nvSpPr>
        <p:spPr>
          <a:xfrm>
            <a:off x="4450080" y="1634689"/>
            <a:ext cx="3291840" cy="345933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9" name="Text Placeholder 15">
            <a:extLst>
              <a:ext uri="{FF2B5EF4-FFF2-40B4-BE49-F238E27FC236}">
                <a16:creationId xmlns:a16="http://schemas.microsoft.com/office/drawing/2014/main" id="{190A0AA7-2F10-4523-A053-5C8D3B9DD19E}"/>
              </a:ext>
            </a:extLst>
          </p:cNvPr>
          <p:cNvSpPr>
            <a:spLocks noGrp="1"/>
          </p:cNvSpPr>
          <p:nvPr>
            <p:ph type="body" sz="quarter" idx="27" hasCustomPrompt="1"/>
          </p:nvPr>
        </p:nvSpPr>
        <p:spPr>
          <a:xfrm>
            <a:off x="8576815" y="1185882"/>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5" name="Text Placeholder 10">
            <a:extLst>
              <a:ext uri="{FF2B5EF4-FFF2-40B4-BE49-F238E27FC236}">
                <a16:creationId xmlns:a16="http://schemas.microsoft.com/office/drawing/2014/main" id="{82224D4B-6C2B-4C3E-884E-DB984503DC6B}"/>
              </a:ext>
            </a:extLst>
          </p:cNvPr>
          <p:cNvSpPr>
            <a:spLocks noGrp="1"/>
          </p:cNvSpPr>
          <p:nvPr>
            <p:ph type="body" sz="quarter" idx="28" hasCustomPrompt="1"/>
          </p:nvPr>
        </p:nvSpPr>
        <p:spPr>
          <a:xfrm>
            <a:off x="8444548" y="1634688"/>
            <a:ext cx="3291840" cy="3459335"/>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23" name="Content Placeholder 2">
            <a:extLst>
              <a:ext uri="{FF2B5EF4-FFF2-40B4-BE49-F238E27FC236}">
                <a16:creationId xmlns:a16="http://schemas.microsoft.com/office/drawing/2014/main" id="{41688083-B450-4F16-B81F-9035EA463E30}"/>
              </a:ext>
            </a:extLst>
          </p:cNvPr>
          <p:cNvSpPr>
            <a:spLocks noGrp="1"/>
          </p:cNvSpPr>
          <p:nvPr>
            <p:ph sz="quarter" idx="23" hasCustomPrompt="1"/>
          </p:nvPr>
        </p:nvSpPr>
        <p:spPr>
          <a:xfrm>
            <a:off x="328659" y="5094023"/>
            <a:ext cx="3291840" cy="11430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26" name="Content Placeholder 2">
            <a:extLst>
              <a:ext uri="{FF2B5EF4-FFF2-40B4-BE49-F238E27FC236}">
                <a16:creationId xmlns:a16="http://schemas.microsoft.com/office/drawing/2014/main" id="{2D2B2EA1-A830-4D5D-9296-25FA9B9443DD}"/>
              </a:ext>
            </a:extLst>
          </p:cNvPr>
          <p:cNvSpPr>
            <a:spLocks noGrp="1"/>
          </p:cNvSpPr>
          <p:nvPr>
            <p:ph sz="quarter" idx="29" hasCustomPrompt="1"/>
          </p:nvPr>
        </p:nvSpPr>
        <p:spPr>
          <a:xfrm>
            <a:off x="4450080" y="5094023"/>
            <a:ext cx="3291840" cy="11430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37" name="Content Placeholder 2">
            <a:extLst>
              <a:ext uri="{FF2B5EF4-FFF2-40B4-BE49-F238E27FC236}">
                <a16:creationId xmlns:a16="http://schemas.microsoft.com/office/drawing/2014/main" id="{2F5D3C51-3406-49B0-9859-8616933DD6C8}"/>
              </a:ext>
            </a:extLst>
          </p:cNvPr>
          <p:cNvSpPr>
            <a:spLocks noGrp="1"/>
          </p:cNvSpPr>
          <p:nvPr>
            <p:ph sz="quarter" idx="30" hasCustomPrompt="1"/>
          </p:nvPr>
        </p:nvSpPr>
        <p:spPr>
          <a:xfrm>
            <a:off x="8444548" y="5094023"/>
            <a:ext cx="3291840" cy="11430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38240893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 Columns with Takeaways">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47127E75-0772-4A79-B903-E8023E8ECBAA}"/>
              </a:ext>
            </a:extLst>
          </p:cNvPr>
          <p:cNvGrpSpPr/>
          <p:nvPr userDrawn="1"/>
        </p:nvGrpSpPr>
        <p:grpSpPr>
          <a:xfrm>
            <a:off x="8444548" y="1118214"/>
            <a:ext cx="3291840" cy="484632"/>
            <a:chOff x="411480" y="1469881"/>
            <a:chExt cx="5410201" cy="718148"/>
          </a:xfrm>
        </p:grpSpPr>
        <p:sp>
          <p:nvSpPr>
            <p:cNvPr id="35" name="Rectangle 34">
              <a:extLst>
                <a:ext uri="{FF2B5EF4-FFF2-40B4-BE49-F238E27FC236}">
                  <a16:creationId xmlns:a16="http://schemas.microsoft.com/office/drawing/2014/main" id="{C57F9FF0-64BD-4625-A86C-2B9E97E0E90E}"/>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62AC764F-EDA4-4256-B29F-6D0CB1D4967C}"/>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1" name="Group 30">
            <a:extLst>
              <a:ext uri="{FF2B5EF4-FFF2-40B4-BE49-F238E27FC236}">
                <a16:creationId xmlns:a16="http://schemas.microsoft.com/office/drawing/2014/main" id="{4E28659D-D768-49E8-A263-677B1B8B5A3D}"/>
              </a:ext>
            </a:extLst>
          </p:cNvPr>
          <p:cNvGrpSpPr/>
          <p:nvPr userDrawn="1"/>
        </p:nvGrpSpPr>
        <p:grpSpPr>
          <a:xfrm>
            <a:off x="4450080" y="1119387"/>
            <a:ext cx="3291840" cy="484632"/>
            <a:chOff x="411480" y="1469881"/>
            <a:chExt cx="5410201" cy="718148"/>
          </a:xfrm>
        </p:grpSpPr>
        <p:sp>
          <p:nvSpPr>
            <p:cNvPr id="32" name="Rectangle 31">
              <a:extLst>
                <a:ext uri="{FF2B5EF4-FFF2-40B4-BE49-F238E27FC236}">
                  <a16:creationId xmlns:a16="http://schemas.microsoft.com/office/drawing/2014/main" id="{5BCF89C8-D2F6-4B87-8654-AFDB96B08C5C}"/>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25839CE2-83FD-4456-B562-3B1C9E20922B}"/>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F34380DE-81DC-4E67-8194-8D3ADD4D9F43}"/>
              </a:ext>
            </a:extLst>
          </p:cNvPr>
          <p:cNvGrpSpPr/>
          <p:nvPr userDrawn="1"/>
        </p:nvGrpSpPr>
        <p:grpSpPr>
          <a:xfrm>
            <a:off x="328659" y="1118215"/>
            <a:ext cx="3291840" cy="484632"/>
            <a:chOff x="411480" y="1469881"/>
            <a:chExt cx="5410201" cy="718148"/>
          </a:xfrm>
        </p:grpSpPr>
        <p:sp>
          <p:nvSpPr>
            <p:cNvPr id="29" name="Rectangle 28">
              <a:extLst>
                <a:ext uri="{FF2B5EF4-FFF2-40B4-BE49-F238E27FC236}">
                  <a16:creationId xmlns:a16="http://schemas.microsoft.com/office/drawing/2014/main" id="{5ED2C60C-19F7-4A5E-AB21-F44CEF8127E3}"/>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8703A32F-EEB9-4A0C-A0FE-1664B840287F}"/>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7" name="Text Placeholder 15">
            <a:extLst>
              <a:ext uri="{FF2B5EF4-FFF2-40B4-BE49-F238E27FC236}">
                <a16:creationId xmlns:a16="http://schemas.microsoft.com/office/drawing/2014/main" id="{B335D035-6592-FD47-A554-F8C6B1194A26}"/>
              </a:ext>
            </a:extLst>
          </p:cNvPr>
          <p:cNvSpPr>
            <a:spLocks noGrp="1"/>
          </p:cNvSpPr>
          <p:nvPr userDrawn="1">
            <p:ph type="body" sz="quarter" idx="20" hasCustomPrompt="1"/>
          </p:nvPr>
        </p:nvSpPr>
        <p:spPr>
          <a:xfrm>
            <a:off x="455612" y="1192477"/>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28" name="Text Placeholder 10">
            <a:extLst>
              <a:ext uri="{FF2B5EF4-FFF2-40B4-BE49-F238E27FC236}">
                <a16:creationId xmlns:a16="http://schemas.microsoft.com/office/drawing/2014/main" id="{6B9542E0-07E5-418E-ACCE-FD430FF67DFD}"/>
              </a:ext>
            </a:extLst>
          </p:cNvPr>
          <p:cNvSpPr>
            <a:spLocks noGrp="1"/>
          </p:cNvSpPr>
          <p:nvPr userDrawn="1">
            <p:ph type="body" sz="quarter" idx="22" hasCustomPrompt="1"/>
          </p:nvPr>
        </p:nvSpPr>
        <p:spPr>
          <a:xfrm>
            <a:off x="328659" y="1634689"/>
            <a:ext cx="3291840" cy="345933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4" name="Text Placeholder 15">
            <a:extLst>
              <a:ext uri="{FF2B5EF4-FFF2-40B4-BE49-F238E27FC236}">
                <a16:creationId xmlns:a16="http://schemas.microsoft.com/office/drawing/2014/main" id="{79BA829E-C445-49E2-BB9C-7F22CCA5D636}"/>
              </a:ext>
            </a:extLst>
          </p:cNvPr>
          <p:cNvSpPr>
            <a:spLocks noGrp="1"/>
          </p:cNvSpPr>
          <p:nvPr>
            <p:ph type="body" sz="quarter" idx="24" hasCustomPrompt="1"/>
          </p:nvPr>
        </p:nvSpPr>
        <p:spPr>
          <a:xfrm>
            <a:off x="4585368" y="1185881"/>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5" name="Text Placeholder 10">
            <a:extLst>
              <a:ext uri="{FF2B5EF4-FFF2-40B4-BE49-F238E27FC236}">
                <a16:creationId xmlns:a16="http://schemas.microsoft.com/office/drawing/2014/main" id="{12DDAE0E-3468-44BB-BA95-5B15197E0B63}"/>
              </a:ext>
            </a:extLst>
          </p:cNvPr>
          <p:cNvSpPr>
            <a:spLocks noGrp="1"/>
          </p:cNvSpPr>
          <p:nvPr>
            <p:ph type="body" sz="quarter" idx="25" hasCustomPrompt="1"/>
          </p:nvPr>
        </p:nvSpPr>
        <p:spPr>
          <a:xfrm>
            <a:off x="4450080" y="1634689"/>
            <a:ext cx="3291840" cy="345933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9" name="Text Placeholder 15">
            <a:extLst>
              <a:ext uri="{FF2B5EF4-FFF2-40B4-BE49-F238E27FC236}">
                <a16:creationId xmlns:a16="http://schemas.microsoft.com/office/drawing/2014/main" id="{190A0AA7-2F10-4523-A053-5C8D3B9DD19E}"/>
              </a:ext>
            </a:extLst>
          </p:cNvPr>
          <p:cNvSpPr>
            <a:spLocks noGrp="1"/>
          </p:cNvSpPr>
          <p:nvPr>
            <p:ph type="body" sz="quarter" idx="27" hasCustomPrompt="1"/>
          </p:nvPr>
        </p:nvSpPr>
        <p:spPr>
          <a:xfrm>
            <a:off x="8576815" y="1185882"/>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5" name="Text Placeholder 10">
            <a:extLst>
              <a:ext uri="{FF2B5EF4-FFF2-40B4-BE49-F238E27FC236}">
                <a16:creationId xmlns:a16="http://schemas.microsoft.com/office/drawing/2014/main" id="{82224D4B-6C2B-4C3E-884E-DB984503DC6B}"/>
              </a:ext>
            </a:extLst>
          </p:cNvPr>
          <p:cNvSpPr>
            <a:spLocks noGrp="1"/>
          </p:cNvSpPr>
          <p:nvPr>
            <p:ph type="body" sz="quarter" idx="28" hasCustomPrompt="1"/>
          </p:nvPr>
        </p:nvSpPr>
        <p:spPr>
          <a:xfrm>
            <a:off x="8444548" y="1634688"/>
            <a:ext cx="3291840" cy="3459335"/>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38" name="Rectangle 37">
            <a:extLst>
              <a:ext uri="{FF2B5EF4-FFF2-40B4-BE49-F238E27FC236}">
                <a16:creationId xmlns:a16="http://schemas.microsoft.com/office/drawing/2014/main" id="{081F052C-A7F7-4AF2-9C2B-78A7D5CD66B7}"/>
              </a:ext>
            </a:extLst>
          </p:cNvPr>
          <p:cNvSpPr/>
          <p:nvPr userDrawn="1"/>
        </p:nvSpPr>
        <p:spPr>
          <a:xfrm>
            <a:off x="321420" y="5188801"/>
            <a:ext cx="11404695" cy="1097280"/>
          </a:xfrm>
          <a:prstGeom prst="rect">
            <a:avLst/>
          </a:prstGeom>
          <a:solidFill>
            <a:srgbClr val="D0CF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 Placeholder 15">
            <a:extLst>
              <a:ext uri="{FF2B5EF4-FFF2-40B4-BE49-F238E27FC236}">
                <a16:creationId xmlns:a16="http://schemas.microsoft.com/office/drawing/2014/main" id="{E97701B4-48C2-4BD8-A5C5-06BD521BB337}"/>
              </a:ext>
            </a:extLst>
          </p:cNvPr>
          <p:cNvSpPr>
            <a:spLocks noGrp="1"/>
          </p:cNvSpPr>
          <p:nvPr>
            <p:ph type="body" sz="quarter" idx="31" hasCustomPrompt="1"/>
          </p:nvPr>
        </p:nvSpPr>
        <p:spPr>
          <a:xfrm>
            <a:off x="455610" y="5363905"/>
            <a:ext cx="11136313" cy="349295"/>
          </a:xfrm>
          <a:prstGeom prst="rect">
            <a:avLst/>
          </a:prstGeom>
        </p:spPr>
        <p:txBody>
          <a:bodyPr anchor="ctr"/>
          <a:lstStyle>
            <a:lvl1pPr marL="0" indent="0">
              <a:buNone/>
              <a:defRPr sz="1800" b="1">
                <a:solidFill>
                  <a:srgbClr val="164194"/>
                </a:solidFill>
                <a:latin typeface="Century Gothic" panose="020B0502020202020204" pitchFamily="34" charset="0"/>
              </a:defRPr>
            </a:lvl1pPr>
          </a:lstStyle>
          <a:p>
            <a:pPr lvl="0"/>
            <a:r>
              <a:rPr lang="en-US" dirty="0"/>
              <a:t>Key Takeaways go here</a:t>
            </a:r>
          </a:p>
        </p:txBody>
      </p:sp>
    </p:spTree>
    <p:extLst>
      <p:ext uri="{BB962C8B-B14F-4D97-AF65-F5344CB8AC3E}">
        <p14:creationId xmlns:p14="http://schemas.microsoft.com/office/powerpoint/2010/main" val="7803351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 Content Columns with Takeaways">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47127E75-0772-4A79-B903-E8023E8ECBAA}"/>
              </a:ext>
            </a:extLst>
          </p:cNvPr>
          <p:cNvGrpSpPr/>
          <p:nvPr userDrawn="1"/>
        </p:nvGrpSpPr>
        <p:grpSpPr>
          <a:xfrm>
            <a:off x="8444548" y="1118214"/>
            <a:ext cx="3291840" cy="484632"/>
            <a:chOff x="411480" y="1469881"/>
            <a:chExt cx="5410201" cy="718148"/>
          </a:xfrm>
        </p:grpSpPr>
        <p:sp>
          <p:nvSpPr>
            <p:cNvPr id="35" name="Rectangle 34">
              <a:extLst>
                <a:ext uri="{FF2B5EF4-FFF2-40B4-BE49-F238E27FC236}">
                  <a16:creationId xmlns:a16="http://schemas.microsoft.com/office/drawing/2014/main" id="{C57F9FF0-64BD-4625-A86C-2B9E97E0E90E}"/>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62AC764F-EDA4-4256-B29F-6D0CB1D4967C}"/>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1" name="Group 30">
            <a:extLst>
              <a:ext uri="{FF2B5EF4-FFF2-40B4-BE49-F238E27FC236}">
                <a16:creationId xmlns:a16="http://schemas.microsoft.com/office/drawing/2014/main" id="{4E28659D-D768-49E8-A263-677B1B8B5A3D}"/>
              </a:ext>
            </a:extLst>
          </p:cNvPr>
          <p:cNvGrpSpPr/>
          <p:nvPr userDrawn="1"/>
        </p:nvGrpSpPr>
        <p:grpSpPr>
          <a:xfrm>
            <a:off x="4450080" y="1119387"/>
            <a:ext cx="3291840" cy="484632"/>
            <a:chOff x="411480" y="1469881"/>
            <a:chExt cx="5410201" cy="718148"/>
          </a:xfrm>
        </p:grpSpPr>
        <p:sp>
          <p:nvSpPr>
            <p:cNvPr id="32" name="Rectangle 31">
              <a:extLst>
                <a:ext uri="{FF2B5EF4-FFF2-40B4-BE49-F238E27FC236}">
                  <a16:creationId xmlns:a16="http://schemas.microsoft.com/office/drawing/2014/main" id="{5BCF89C8-D2F6-4B87-8654-AFDB96B08C5C}"/>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25839CE2-83FD-4456-B562-3B1C9E20922B}"/>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F34380DE-81DC-4E67-8194-8D3ADD4D9F43}"/>
              </a:ext>
            </a:extLst>
          </p:cNvPr>
          <p:cNvGrpSpPr/>
          <p:nvPr userDrawn="1"/>
        </p:nvGrpSpPr>
        <p:grpSpPr>
          <a:xfrm>
            <a:off x="328659" y="1118215"/>
            <a:ext cx="3291840" cy="484632"/>
            <a:chOff x="411480" y="1469881"/>
            <a:chExt cx="5410201" cy="718148"/>
          </a:xfrm>
        </p:grpSpPr>
        <p:sp>
          <p:nvSpPr>
            <p:cNvPr id="29" name="Rectangle 28">
              <a:extLst>
                <a:ext uri="{FF2B5EF4-FFF2-40B4-BE49-F238E27FC236}">
                  <a16:creationId xmlns:a16="http://schemas.microsoft.com/office/drawing/2014/main" id="{5ED2C60C-19F7-4A5E-AB21-F44CEF8127E3}"/>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8703A32F-EEB9-4A0C-A0FE-1664B840287F}"/>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7" name="Text Placeholder 15">
            <a:extLst>
              <a:ext uri="{FF2B5EF4-FFF2-40B4-BE49-F238E27FC236}">
                <a16:creationId xmlns:a16="http://schemas.microsoft.com/office/drawing/2014/main" id="{B335D035-6592-FD47-A554-F8C6B1194A26}"/>
              </a:ext>
            </a:extLst>
          </p:cNvPr>
          <p:cNvSpPr>
            <a:spLocks noGrp="1"/>
          </p:cNvSpPr>
          <p:nvPr userDrawn="1">
            <p:ph type="body" sz="quarter" idx="20" hasCustomPrompt="1"/>
          </p:nvPr>
        </p:nvSpPr>
        <p:spPr>
          <a:xfrm>
            <a:off x="455612" y="1192477"/>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14" name="Text Placeholder 15">
            <a:extLst>
              <a:ext uri="{FF2B5EF4-FFF2-40B4-BE49-F238E27FC236}">
                <a16:creationId xmlns:a16="http://schemas.microsoft.com/office/drawing/2014/main" id="{79BA829E-C445-49E2-BB9C-7F22CCA5D636}"/>
              </a:ext>
            </a:extLst>
          </p:cNvPr>
          <p:cNvSpPr>
            <a:spLocks noGrp="1"/>
          </p:cNvSpPr>
          <p:nvPr>
            <p:ph type="body" sz="quarter" idx="24" hasCustomPrompt="1"/>
          </p:nvPr>
        </p:nvSpPr>
        <p:spPr>
          <a:xfrm>
            <a:off x="4585368" y="1185881"/>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9" name="Text Placeholder 15">
            <a:extLst>
              <a:ext uri="{FF2B5EF4-FFF2-40B4-BE49-F238E27FC236}">
                <a16:creationId xmlns:a16="http://schemas.microsoft.com/office/drawing/2014/main" id="{190A0AA7-2F10-4523-A053-5C8D3B9DD19E}"/>
              </a:ext>
            </a:extLst>
          </p:cNvPr>
          <p:cNvSpPr>
            <a:spLocks noGrp="1"/>
          </p:cNvSpPr>
          <p:nvPr>
            <p:ph type="body" sz="quarter" idx="27" hasCustomPrompt="1"/>
          </p:nvPr>
        </p:nvSpPr>
        <p:spPr>
          <a:xfrm>
            <a:off x="8576815" y="1185882"/>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38" name="Rectangle 37">
            <a:extLst>
              <a:ext uri="{FF2B5EF4-FFF2-40B4-BE49-F238E27FC236}">
                <a16:creationId xmlns:a16="http://schemas.microsoft.com/office/drawing/2014/main" id="{081F052C-A7F7-4AF2-9C2B-78A7D5CD66B7}"/>
              </a:ext>
            </a:extLst>
          </p:cNvPr>
          <p:cNvSpPr/>
          <p:nvPr userDrawn="1"/>
        </p:nvSpPr>
        <p:spPr>
          <a:xfrm>
            <a:off x="321420" y="5188801"/>
            <a:ext cx="11414968" cy="1097280"/>
          </a:xfrm>
          <a:prstGeom prst="rect">
            <a:avLst/>
          </a:prstGeom>
          <a:solidFill>
            <a:srgbClr val="D0CF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 Placeholder 15">
            <a:extLst>
              <a:ext uri="{FF2B5EF4-FFF2-40B4-BE49-F238E27FC236}">
                <a16:creationId xmlns:a16="http://schemas.microsoft.com/office/drawing/2014/main" id="{E97701B4-48C2-4BD8-A5C5-06BD521BB337}"/>
              </a:ext>
            </a:extLst>
          </p:cNvPr>
          <p:cNvSpPr>
            <a:spLocks noGrp="1"/>
          </p:cNvSpPr>
          <p:nvPr>
            <p:ph type="body" sz="quarter" idx="31" hasCustomPrompt="1"/>
          </p:nvPr>
        </p:nvSpPr>
        <p:spPr>
          <a:xfrm>
            <a:off x="455610" y="5363905"/>
            <a:ext cx="11136313" cy="349295"/>
          </a:xfrm>
          <a:prstGeom prst="rect">
            <a:avLst/>
          </a:prstGeom>
        </p:spPr>
        <p:txBody>
          <a:bodyPr anchor="ctr"/>
          <a:lstStyle>
            <a:lvl1pPr marL="0" indent="0">
              <a:buNone/>
              <a:defRPr sz="1800" b="1">
                <a:solidFill>
                  <a:srgbClr val="164194"/>
                </a:solidFill>
                <a:latin typeface="Century Gothic" panose="020B0502020202020204" pitchFamily="34" charset="0"/>
              </a:defRPr>
            </a:lvl1pPr>
          </a:lstStyle>
          <a:p>
            <a:pPr lvl="0"/>
            <a:r>
              <a:rPr lang="ko-KR" altLang="en-US" dirty="0"/>
              <a:t>주요사항을 기재하십시오</a:t>
            </a:r>
            <a:endParaRPr lang="en-US" dirty="0"/>
          </a:p>
        </p:txBody>
      </p:sp>
      <p:sp>
        <p:nvSpPr>
          <p:cNvPr id="23" name="Content Placeholder 2">
            <a:extLst>
              <a:ext uri="{FF2B5EF4-FFF2-40B4-BE49-F238E27FC236}">
                <a16:creationId xmlns:a16="http://schemas.microsoft.com/office/drawing/2014/main" id="{28028158-B8CA-4BA4-88FF-E77F2D93B968}"/>
              </a:ext>
            </a:extLst>
          </p:cNvPr>
          <p:cNvSpPr>
            <a:spLocks noGrp="1"/>
          </p:cNvSpPr>
          <p:nvPr>
            <p:ph sz="quarter" idx="23" hasCustomPrompt="1"/>
          </p:nvPr>
        </p:nvSpPr>
        <p:spPr>
          <a:xfrm>
            <a:off x="328659" y="1644817"/>
            <a:ext cx="3291840" cy="345643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26" name="Content Placeholder 2">
            <a:extLst>
              <a:ext uri="{FF2B5EF4-FFF2-40B4-BE49-F238E27FC236}">
                <a16:creationId xmlns:a16="http://schemas.microsoft.com/office/drawing/2014/main" id="{1F5A9667-ED7C-4923-8079-85FD8AE31C22}"/>
              </a:ext>
            </a:extLst>
          </p:cNvPr>
          <p:cNvSpPr>
            <a:spLocks noGrp="1"/>
          </p:cNvSpPr>
          <p:nvPr>
            <p:ph sz="quarter" idx="32" hasCustomPrompt="1"/>
          </p:nvPr>
        </p:nvSpPr>
        <p:spPr>
          <a:xfrm>
            <a:off x="4450080" y="1644817"/>
            <a:ext cx="3291840" cy="345643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37" name="Content Placeholder 2">
            <a:extLst>
              <a:ext uri="{FF2B5EF4-FFF2-40B4-BE49-F238E27FC236}">
                <a16:creationId xmlns:a16="http://schemas.microsoft.com/office/drawing/2014/main" id="{C4C45D20-13A1-4622-9AE3-5CF71196F53F}"/>
              </a:ext>
            </a:extLst>
          </p:cNvPr>
          <p:cNvSpPr>
            <a:spLocks noGrp="1"/>
          </p:cNvSpPr>
          <p:nvPr>
            <p:ph sz="quarter" idx="33" hasCustomPrompt="1"/>
          </p:nvPr>
        </p:nvSpPr>
        <p:spPr>
          <a:xfrm>
            <a:off x="8444548" y="1644817"/>
            <a:ext cx="3291840" cy="345643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080179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ottom Content">
    <p:spTree>
      <p:nvGrpSpPr>
        <p:cNvPr id="1" name=""/>
        <p:cNvGrpSpPr/>
        <p:nvPr/>
      </p:nvGrpSpPr>
      <p:grpSpPr>
        <a:xfrm>
          <a:off x="0" y="0"/>
          <a:ext cx="0" cy="0"/>
          <a:chOff x="0" y="0"/>
          <a:chExt cx="0" cy="0"/>
        </a:xfrm>
      </p:grpSpPr>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26" name="Text Placeholder 10">
            <a:extLst>
              <a:ext uri="{FF2B5EF4-FFF2-40B4-BE49-F238E27FC236}">
                <a16:creationId xmlns:a16="http://schemas.microsoft.com/office/drawing/2014/main" id="{10DD1239-5A56-48AD-A2B1-7717E6BEED55}"/>
              </a:ext>
            </a:extLst>
          </p:cNvPr>
          <p:cNvSpPr>
            <a:spLocks noGrp="1"/>
          </p:cNvSpPr>
          <p:nvPr>
            <p:ph type="body" sz="quarter" idx="23" hasCustomPrompt="1"/>
          </p:nvPr>
        </p:nvSpPr>
        <p:spPr>
          <a:xfrm>
            <a:off x="331693" y="1146635"/>
            <a:ext cx="11404696" cy="2475691"/>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800" b="0">
                <a:latin typeface="Century Gothic" panose="020B0502020202020204" pitchFamily="34" charset="0"/>
              </a:defRPr>
            </a:lvl1pPr>
            <a:lvl2pPr marL="457200" indent="-171450">
              <a:buClr>
                <a:schemeClr val="accent2"/>
              </a:buClr>
              <a:defRPr sz="1600" b="0">
                <a:latin typeface="Century Gothic" panose="020B0502020202020204" pitchFamily="34" charset="0"/>
              </a:defRPr>
            </a:lvl2pPr>
            <a:lvl3pPr marL="800100" indent="-171450">
              <a:buClr>
                <a:schemeClr val="accent2"/>
              </a:buClr>
              <a:defRPr sz="1400">
                <a:latin typeface="Century Gothic" panose="020B0502020202020204" pitchFamily="34" charset="0"/>
              </a:defRPr>
            </a:lvl3pPr>
            <a:lvl4pPr marL="1143000" indent="-171450">
              <a:buClr>
                <a:schemeClr val="accent2"/>
              </a:buClr>
              <a:defRPr sz="1400" i="0">
                <a:latin typeface="Century Gothic" panose="020B0502020202020204" pitchFamily="34" charset="0"/>
              </a:defRPr>
            </a:lvl4pPr>
            <a:lvl5pPr marL="1485900" indent="-171450">
              <a:buClr>
                <a:schemeClr val="accent2"/>
              </a:buClr>
              <a:defRPr sz="12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29" name="Content Placeholder 2">
            <a:extLst>
              <a:ext uri="{FF2B5EF4-FFF2-40B4-BE49-F238E27FC236}">
                <a16:creationId xmlns:a16="http://schemas.microsoft.com/office/drawing/2014/main" id="{5AD9F5EB-7FA8-47B1-9B07-B38F574E3904}"/>
              </a:ext>
            </a:extLst>
          </p:cNvPr>
          <p:cNvSpPr>
            <a:spLocks noGrp="1"/>
          </p:cNvSpPr>
          <p:nvPr>
            <p:ph sz="quarter" idx="25" hasCustomPrompt="1"/>
          </p:nvPr>
        </p:nvSpPr>
        <p:spPr>
          <a:xfrm>
            <a:off x="331693" y="3797430"/>
            <a:ext cx="11404696" cy="2478024"/>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2491111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op Content">
    <p:spTree>
      <p:nvGrpSpPr>
        <p:cNvPr id="1" name=""/>
        <p:cNvGrpSpPr/>
        <p:nvPr/>
      </p:nvGrpSpPr>
      <p:grpSpPr>
        <a:xfrm>
          <a:off x="0" y="0"/>
          <a:ext cx="0" cy="0"/>
          <a:chOff x="0" y="0"/>
          <a:chExt cx="0" cy="0"/>
        </a:xfrm>
      </p:grpSpPr>
      <p:sp>
        <p:nvSpPr>
          <p:cNvPr id="20" name="bg object 18">
            <a:extLst>
              <a:ext uri="{FF2B5EF4-FFF2-40B4-BE49-F238E27FC236}">
                <a16:creationId xmlns:a16="http://schemas.microsoft.com/office/drawing/2014/main" id="{9DEC1D17-BDFE-954D-8021-DFE5CEDBE3A1}"/>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rgbClr val="164194"/>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6" name="Text Placeholder 10">
            <a:extLst>
              <a:ext uri="{FF2B5EF4-FFF2-40B4-BE49-F238E27FC236}">
                <a16:creationId xmlns:a16="http://schemas.microsoft.com/office/drawing/2014/main" id="{54856D47-7227-42AB-9D69-D2A167E80943}"/>
              </a:ext>
            </a:extLst>
          </p:cNvPr>
          <p:cNvSpPr>
            <a:spLocks noGrp="1"/>
          </p:cNvSpPr>
          <p:nvPr>
            <p:ph type="body" sz="quarter" idx="23" hasCustomPrompt="1"/>
          </p:nvPr>
        </p:nvSpPr>
        <p:spPr>
          <a:xfrm>
            <a:off x="331693" y="3799764"/>
            <a:ext cx="11404695" cy="2475691"/>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800" b="0">
                <a:latin typeface="Century Gothic" panose="020B0502020202020204" pitchFamily="34" charset="0"/>
              </a:defRPr>
            </a:lvl1pPr>
            <a:lvl2pPr marL="457200" indent="-171450">
              <a:buClr>
                <a:schemeClr val="accent2"/>
              </a:buClr>
              <a:defRPr sz="1600" b="0">
                <a:latin typeface="Century Gothic" panose="020B0502020202020204" pitchFamily="34" charset="0"/>
              </a:defRPr>
            </a:lvl2pPr>
            <a:lvl3pPr marL="800100" indent="-171450">
              <a:buClr>
                <a:schemeClr val="accent2"/>
              </a:buClr>
              <a:defRPr sz="1400">
                <a:latin typeface="Century Gothic" panose="020B0502020202020204" pitchFamily="34" charset="0"/>
              </a:defRPr>
            </a:lvl3pPr>
            <a:lvl4pPr marL="1143000" indent="-171450">
              <a:buClr>
                <a:schemeClr val="accent2"/>
              </a:buClr>
              <a:defRPr sz="1400" i="0">
                <a:latin typeface="Century Gothic" panose="020B0502020202020204" pitchFamily="34" charset="0"/>
              </a:defRPr>
            </a:lvl4pPr>
            <a:lvl5pPr marL="1485900" indent="-171450">
              <a:buClr>
                <a:schemeClr val="accent2"/>
              </a:buClr>
              <a:defRPr sz="12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7" name="Content Placeholder 2">
            <a:extLst>
              <a:ext uri="{FF2B5EF4-FFF2-40B4-BE49-F238E27FC236}">
                <a16:creationId xmlns:a16="http://schemas.microsoft.com/office/drawing/2014/main" id="{6EA56E71-E59D-4A07-AC12-CCAF17D20B13}"/>
              </a:ext>
            </a:extLst>
          </p:cNvPr>
          <p:cNvSpPr>
            <a:spLocks noGrp="1"/>
          </p:cNvSpPr>
          <p:nvPr>
            <p:ph sz="quarter" idx="25" hasCustomPrompt="1"/>
          </p:nvPr>
        </p:nvSpPr>
        <p:spPr>
          <a:xfrm>
            <a:off x="331693" y="1158343"/>
            <a:ext cx="11404695" cy="2478024"/>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8453272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ull Text">
    <p:spTree>
      <p:nvGrpSpPr>
        <p:cNvPr id="1" name=""/>
        <p:cNvGrpSpPr/>
        <p:nvPr/>
      </p:nvGrpSpPr>
      <p:grpSpPr>
        <a:xfrm>
          <a:off x="0" y="0"/>
          <a:ext cx="0" cy="0"/>
          <a:chOff x="0" y="0"/>
          <a:chExt cx="0" cy="0"/>
        </a:xfrm>
      </p:grpSpPr>
      <p:sp>
        <p:nvSpPr>
          <p:cNvPr id="5" name="Text Placeholder 10">
            <a:extLst>
              <a:ext uri="{FF2B5EF4-FFF2-40B4-BE49-F238E27FC236}">
                <a16:creationId xmlns:a16="http://schemas.microsoft.com/office/drawing/2014/main" id="{4E51699D-DEFC-409D-A4A9-F56C8631DA05}"/>
              </a:ext>
            </a:extLst>
          </p:cNvPr>
          <p:cNvSpPr>
            <a:spLocks noGrp="1"/>
          </p:cNvSpPr>
          <p:nvPr>
            <p:ph type="body" sz="quarter" idx="15" hasCustomPrompt="1"/>
          </p:nvPr>
        </p:nvSpPr>
        <p:spPr>
          <a:xfrm>
            <a:off x="331693" y="1156704"/>
            <a:ext cx="11404695" cy="5167896"/>
          </a:xfrm>
          <a:prstGeom prst="rect">
            <a:avLst/>
          </a:pr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2000" b="0">
                <a:latin typeface="Century Gothic" panose="020B0502020202020204" pitchFamily="34" charset="0"/>
              </a:defRPr>
            </a:lvl1pPr>
            <a:lvl2pPr marL="400050" indent="-171450">
              <a:buClr>
                <a:schemeClr val="accent2"/>
              </a:buClr>
              <a:defRPr sz="1800" b="0">
                <a:latin typeface="Century Gothic" panose="020B0502020202020204" pitchFamily="34" charset="0"/>
              </a:defRPr>
            </a:lvl2pPr>
            <a:lvl3pPr marL="742950" indent="-171450">
              <a:buClr>
                <a:schemeClr val="accent2"/>
              </a:buClr>
              <a:defRPr sz="1600">
                <a:latin typeface="Century Gothic" panose="020B0502020202020204" pitchFamily="34" charset="0"/>
              </a:defRPr>
            </a:lvl3pPr>
            <a:lvl4pPr marL="1085850" indent="-171450">
              <a:buClr>
                <a:schemeClr val="accent2"/>
              </a:buClr>
              <a:defRPr sz="1600" i="0">
                <a:latin typeface="Century Gothic" panose="020B0502020202020204" pitchFamily="34" charset="0"/>
              </a:defRPr>
            </a:lvl4pPr>
            <a:lvl5pPr marL="1428750" indent="-171450">
              <a:buClr>
                <a:schemeClr val="accent2"/>
              </a:buClr>
              <a:defRPr sz="14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6" name="Text Placeholder 15">
            <a:extLst>
              <a:ext uri="{FF2B5EF4-FFF2-40B4-BE49-F238E27FC236}">
                <a16:creationId xmlns:a16="http://schemas.microsoft.com/office/drawing/2014/main" id="{ADE4EA6B-6FDE-4804-AB9C-AEE8306AEFD4}"/>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Tree>
    <p:extLst>
      <p:ext uri="{BB962C8B-B14F-4D97-AF65-F5344CB8AC3E}">
        <p14:creationId xmlns:p14="http://schemas.microsoft.com/office/powerpoint/2010/main" val="1943767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No Image">
    <p:spTree>
      <p:nvGrpSpPr>
        <p:cNvPr id="1" name=""/>
        <p:cNvGrpSpPr/>
        <p:nvPr/>
      </p:nvGrpSpPr>
      <p:grpSpPr>
        <a:xfrm>
          <a:off x="0" y="0"/>
          <a:ext cx="0" cy="0"/>
          <a:chOff x="0" y="0"/>
          <a:chExt cx="0" cy="0"/>
        </a:xfrm>
      </p:grpSpPr>
      <p:sp>
        <p:nvSpPr>
          <p:cNvPr id="7" name="Text Placeholder 15">
            <a:extLst>
              <a:ext uri="{FF2B5EF4-FFF2-40B4-BE49-F238E27FC236}">
                <a16:creationId xmlns:a16="http://schemas.microsoft.com/office/drawing/2014/main" id="{1E64F8EB-80CF-5B44-B62C-6FB0F722EA01}"/>
              </a:ext>
            </a:extLst>
          </p:cNvPr>
          <p:cNvSpPr>
            <a:spLocks noGrp="1"/>
          </p:cNvSpPr>
          <p:nvPr>
            <p:ph type="body" sz="quarter" idx="14" hasCustomPrompt="1"/>
          </p:nvPr>
        </p:nvSpPr>
        <p:spPr>
          <a:xfrm>
            <a:off x="921131" y="3184716"/>
            <a:ext cx="4674310" cy="488567"/>
          </a:xfrm>
          <a:prstGeom prst="rect">
            <a:avLst/>
          </a:prstGeom>
        </p:spPr>
        <p:txBody>
          <a:bodyPr anchor="ctr"/>
          <a:lstStyle>
            <a:lvl1pPr marL="0" indent="0">
              <a:buNone/>
              <a:defRPr sz="2400" b="1">
                <a:solidFill>
                  <a:srgbClr val="164194"/>
                </a:solidFill>
                <a:latin typeface="Century Gothic" panose="020B0502020202020204" pitchFamily="34" charset="0"/>
              </a:defRPr>
            </a:lvl1pPr>
          </a:lstStyle>
          <a:p>
            <a:pPr lvl="0"/>
            <a:r>
              <a:rPr lang="en-US" dirty="0"/>
              <a:t>SECTION</a:t>
            </a:r>
            <a:r>
              <a:rPr lang="ko-KR" altLang="en-US" dirty="0"/>
              <a:t>제목을 입력하십시오</a:t>
            </a:r>
            <a:endParaRPr lang="en-US" dirty="0"/>
          </a:p>
        </p:txBody>
      </p:sp>
      <p:grpSp>
        <p:nvGrpSpPr>
          <p:cNvPr id="2" name="Group 1">
            <a:extLst>
              <a:ext uri="{FF2B5EF4-FFF2-40B4-BE49-F238E27FC236}">
                <a16:creationId xmlns:a16="http://schemas.microsoft.com/office/drawing/2014/main" id="{C5B9EE41-EF48-466E-B996-66740B568714}"/>
              </a:ext>
            </a:extLst>
          </p:cNvPr>
          <p:cNvGrpSpPr/>
          <p:nvPr userDrawn="1"/>
        </p:nvGrpSpPr>
        <p:grpSpPr>
          <a:xfrm>
            <a:off x="0" y="3154679"/>
            <a:ext cx="778679" cy="548640"/>
            <a:chOff x="-114302" y="3083650"/>
            <a:chExt cx="778679" cy="488569"/>
          </a:xfrm>
          <a:solidFill>
            <a:srgbClr val="164194"/>
          </a:solidFill>
        </p:grpSpPr>
        <p:sp>
          <p:nvSpPr>
            <p:cNvPr id="5" name="Rectangle 4">
              <a:extLst>
                <a:ext uri="{FF2B5EF4-FFF2-40B4-BE49-F238E27FC236}">
                  <a16:creationId xmlns:a16="http://schemas.microsoft.com/office/drawing/2014/main" id="{EBC2E698-AE80-4EBA-BE9B-EA8A1B9391BA}"/>
                </a:ext>
              </a:extLst>
            </p:cNvPr>
            <p:cNvSpPr/>
            <p:nvPr userDrawn="1"/>
          </p:nvSpPr>
          <p:spPr>
            <a:xfrm>
              <a:off x="-114302" y="3083650"/>
              <a:ext cx="219456" cy="488567"/>
            </a:xfrm>
            <a:prstGeom prst="rect">
              <a:avLst/>
            </a:prstGeom>
            <a:grp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solidFill>
                  <a:srgbClr val="164194"/>
                </a:solidFill>
              </a:endParaRPr>
            </a:p>
          </p:txBody>
        </p:sp>
        <p:sp>
          <p:nvSpPr>
            <p:cNvPr id="6" name="Rectangle 5">
              <a:extLst>
                <a:ext uri="{FF2B5EF4-FFF2-40B4-BE49-F238E27FC236}">
                  <a16:creationId xmlns:a16="http://schemas.microsoft.com/office/drawing/2014/main" id="{A220256A-6BAA-45F0-8E1C-1A7762B147CB}"/>
                </a:ext>
              </a:extLst>
            </p:cNvPr>
            <p:cNvSpPr/>
            <p:nvPr userDrawn="1"/>
          </p:nvSpPr>
          <p:spPr>
            <a:xfrm>
              <a:off x="247605" y="3083651"/>
              <a:ext cx="164592" cy="488567"/>
            </a:xfrm>
            <a:prstGeom prst="rect">
              <a:avLst/>
            </a:prstGeom>
            <a:grp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solidFill>
                  <a:srgbClr val="164194"/>
                </a:solidFill>
              </a:endParaRPr>
            </a:p>
          </p:txBody>
        </p:sp>
        <p:sp>
          <p:nvSpPr>
            <p:cNvPr id="10" name="Rectangle 9">
              <a:extLst>
                <a:ext uri="{FF2B5EF4-FFF2-40B4-BE49-F238E27FC236}">
                  <a16:creationId xmlns:a16="http://schemas.microsoft.com/office/drawing/2014/main" id="{A0FE326B-89A3-4407-B7CB-16DF2A3D8026}"/>
                </a:ext>
              </a:extLst>
            </p:cNvPr>
            <p:cNvSpPr/>
            <p:nvPr userDrawn="1"/>
          </p:nvSpPr>
          <p:spPr>
            <a:xfrm>
              <a:off x="554649" y="3083652"/>
              <a:ext cx="109728" cy="488567"/>
            </a:xfrm>
            <a:prstGeom prst="rect">
              <a:avLst/>
            </a:prstGeom>
            <a:grp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solidFill>
                  <a:srgbClr val="164194"/>
                </a:solidFill>
              </a:endParaRPr>
            </a:p>
          </p:txBody>
        </p:sp>
      </p:grpSp>
      <p:pic>
        <p:nvPicPr>
          <p:cNvPr id="11" name="Picture 4" descr="\\70.11.89.108\design03\2022\★브랜드디자인\08. 기타디자인\220203 KCC 템플릿\템플릿적용소스\ci-0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98496" y="6438852"/>
            <a:ext cx="999753" cy="1932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5" descr="\\70.11.89.108\design03\2022\★브랜드디자인\08. 기타디자인\220203 KCC 템플릿\템플릿적용소스\ci-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1287667" y="6420471"/>
            <a:ext cx="436701" cy="267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820020"/>
      </p:ext>
    </p:extLst>
  </p:cSld>
  <p:clrMapOvr>
    <a:masterClrMapping/>
  </p:clrMapOvr>
  <p:extLst mod="1">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800D0545-3FA6-473C-8C22-D388803AD8F2}"/>
              </a:ext>
            </a:extLst>
          </p:cNvPr>
          <p:cNvSpPr>
            <a:spLocks noGrp="1"/>
          </p:cNvSpPr>
          <p:nvPr>
            <p:ph sz="quarter" idx="23" hasCustomPrompt="1"/>
          </p:nvPr>
        </p:nvSpPr>
        <p:spPr>
          <a:xfrm>
            <a:off x="331693" y="1137653"/>
            <a:ext cx="11402568" cy="5166360"/>
          </a:xfrm>
          <a:prstGeom prst="rect">
            <a:avLst/>
          </a:prstGeom>
          <a:pattFill prst="ltDnDiag">
            <a:fgClr>
              <a:schemeClr val="bg1">
                <a:lumMod val="85000"/>
              </a:schemeClr>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ko-KR" altLang="en-US" dirty="0" err="1"/>
              <a:t>콘텐츠</a:t>
            </a:r>
            <a:r>
              <a:rPr lang="ko-KR" altLang="en-US" dirty="0"/>
              <a:t> 삽입</a:t>
            </a:r>
            <a:endParaRPr lang="en-US" dirty="0"/>
          </a:p>
        </p:txBody>
      </p:sp>
      <p:sp>
        <p:nvSpPr>
          <p:cNvPr id="5" name="Text Placeholder 15">
            <a:extLst>
              <a:ext uri="{FF2B5EF4-FFF2-40B4-BE49-F238E27FC236}">
                <a16:creationId xmlns:a16="http://schemas.microsoft.com/office/drawing/2014/main" id="{EF5298E2-53CB-49B9-91C0-15F2213AFCB2}"/>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Tree>
    <p:extLst>
      <p:ext uri="{BB962C8B-B14F-4D97-AF65-F5344CB8AC3E}">
        <p14:creationId xmlns:p14="http://schemas.microsoft.com/office/powerpoint/2010/main" val="9331256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op Takeaway">
    <p:spTree>
      <p:nvGrpSpPr>
        <p:cNvPr id="1" name=""/>
        <p:cNvGrpSpPr/>
        <p:nvPr/>
      </p:nvGrpSpPr>
      <p:grpSpPr>
        <a:xfrm>
          <a:off x="0" y="0"/>
          <a:ext cx="0" cy="0"/>
          <a:chOff x="0" y="0"/>
          <a:chExt cx="0" cy="0"/>
        </a:xfrm>
      </p:grpSpPr>
      <p:sp>
        <p:nvSpPr>
          <p:cNvPr id="7" name="Text Placeholder 15">
            <a:extLst>
              <a:ext uri="{FF2B5EF4-FFF2-40B4-BE49-F238E27FC236}">
                <a16:creationId xmlns:a16="http://schemas.microsoft.com/office/drawing/2014/main" id="{B253F0A8-ED49-465E-9B01-9D3CCB496CE4}"/>
              </a:ext>
            </a:extLst>
          </p:cNvPr>
          <p:cNvSpPr>
            <a:spLocks noGrp="1"/>
          </p:cNvSpPr>
          <p:nvPr>
            <p:ph type="body" sz="quarter" idx="14" hasCustomPrompt="1"/>
          </p:nvPr>
        </p:nvSpPr>
        <p:spPr>
          <a:xfrm>
            <a:off x="331693" y="176849"/>
            <a:ext cx="11404695"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8" name="Rectangle 7">
            <a:extLst>
              <a:ext uri="{FF2B5EF4-FFF2-40B4-BE49-F238E27FC236}">
                <a16:creationId xmlns:a16="http://schemas.microsoft.com/office/drawing/2014/main" id="{A1CBB727-C8F7-4194-9C27-F0F6DDE06609}"/>
              </a:ext>
            </a:extLst>
          </p:cNvPr>
          <p:cNvSpPr/>
          <p:nvPr userDrawn="1"/>
        </p:nvSpPr>
        <p:spPr>
          <a:xfrm>
            <a:off x="331693" y="1146014"/>
            <a:ext cx="11404695" cy="916190"/>
          </a:xfrm>
          <a:prstGeom prst="rect">
            <a:avLst/>
          </a:prstGeom>
          <a:solidFill>
            <a:srgbClr val="D0CF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 Placeholder 10">
            <a:extLst>
              <a:ext uri="{FF2B5EF4-FFF2-40B4-BE49-F238E27FC236}">
                <a16:creationId xmlns:a16="http://schemas.microsoft.com/office/drawing/2014/main" id="{99B8081F-E374-4124-A177-C46449D7A2D2}"/>
              </a:ext>
            </a:extLst>
          </p:cNvPr>
          <p:cNvSpPr>
            <a:spLocks noGrp="1"/>
          </p:cNvSpPr>
          <p:nvPr>
            <p:ph type="body" sz="quarter" idx="15" hasCustomPrompt="1"/>
          </p:nvPr>
        </p:nvSpPr>
        <p:spPr>
          <a:xfrm>
            <a:off x="331693" y="2212111"/>
            <a:ext cx="11404695" cy="4050144"/>
          </a:xfrm>
          <a:prstGeom prst="rect">
            <a:avLst/>
          </a:pr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800" b="0">
                <a:latin typeface="Century Gothic" panose="020B0502020202020204" pitchFamily="34" charset="0"/>
              </a:defRPr>
            </a:lvl1pPr>
            <a:lvl2pPr marL="396875" indent="-166688">
              <a:buClr>
                <a:schemeClr val="accent2"/>
              </a:buClr>
              <a:defRPr sz="1600" b="0">
                <a:latin typeface="Century Gothic" panose="020B0502020202020204" pitchFamily="34" charset="0"/>
              </a:defRPr>
            </a:lvl2pPr>
            <a:lvl3pPr marL="742950" indent="-171450">
              <a:buClr>
                <a:schemeClr val="accent2"/>
              </a:buClr>
              <a:defRPr sz="1400">
                <a:latin typeface="Century Gothic" panose="020B0502020202020204" pitchFamily="34" charset="0"/>
              </a:defRPr>
            </a:lvl3pPr>
            <a:lvl4pPr marL="1085850" indent="-171450">
              <a:buClr>
                <a:schemeClr val="accent2"/>
              </a:buClr>
              <a:defRPr sz="1400" i="0">
                <a:latin typeface="Century Gothic" panose="020B0502020202020204" pitchFamily="34" charset="0"/>
              </a:defRPr>
            </a:lvl4pPr>
            <a:lvl5pPr marL="1428750" indent="-171450">
              <a:buClr>
                <a:schemeClr val="accent2"/>
              </a:buClr>
              <a:defRPr sz="12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3" name="Text Placeholder 15">
            <a:extLst>
              <a:ext uri="{FF2B5EF4-FFF2-40B4-BE49-F238E27FC236}">
                <a16:creationId xmlns:a16="http://schemas.microsoft.com/office/drawing/2014/main" id="{662D8D8F-7E3B-422B-BFC2-75410DFCC8EC}"/>
              </a:ext>
            </a:extLst>
          </p:cNvPr>
          <p:cNvSpPr>
            <a:spLocks noGrp="1"/>
          </p:cNvSpPr>
          <p:nvPr>
            <p:ph type="body" sz="quarter" idx="20" hasCustomPrompt="1"/>
          </p:nvPr>
        </p:nvSpPr>
        <p:spPr>
          <a:xfrm>
            <a:off x="546726" y="1264050"/>
            <a:ext cx="10993341" cy="349295"/>
          </a:xfrm>
          <a:prstGeom prst="rect">
            <a:avLst/>
          </a:prstGeom>
        </p:spPr>
        <p:txBody>
          <a:bodyPr anchor="ctr"/>
          <a:lstStyle>
            <a:lvl1pPr marL="0" indent="0">
              <a:buNone/>
              <a:defRPr sz="1800" b="1">
                <a:solidFill>
                  <a:srgbClr val="164194"/>
                </a:solidFill>
                <a:latin typeface="Century Gothic" panose="020B0502020202020204" pitchFamily="34" charset="0"/>
              </a:defRPr>
            </a:lvl1pPr>
          </a:lstStyle>
          <a:p>
            <a:pPr lvl="0"/>
            <a:r>
              <a:rPr lang="ko-KR" altLang="en-US" dirty="0"/>
              <a:t>주요사항을 기재하십시오</a:t>
            </a:r>
            <a:endParaRPr lang="en-US" dirty="0"/>
          </a:p>
        </p:txBody>
      </p:sp>
    </p:spTree>
    <p:extLst>
      <p:ext uri="{BB962C8B-B14F-4D97-AF65-F5344CB8AC3E}">
        <p14:creationId xmlns:p14="http://schemas.microsoft.com/office/powerpoint/2010/main" val="7864410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ottom Takeaway">
    <p:spTree>
      <p:nvGrpSpPr>
        <p:cNvPr id="1" name=""/>
        <p:cNvGrpSpPr/>
        <p:nvPr/>
      </p:nvGrpSpPr>
      <p:grpSpPr>
        <a:xfrm>
          <a:off x="0" y="0"/>
          <a:ext cx="0" cy="0"/>
          <a:chOff x="0" y="0"/>
          <a:chExt cx="0" cy="0"/>
        </a:xfrm>
      </p:grpSpPr>
      <p:sp>
        <p:nvSpPr>
          <p:cNvPr id="9" name="Text Placeholder 15">
            <a:extLst>
              <a:ext uri="{FF2B5EF4-FFF2-40B4-BE49-F238E27FC236}">
                <a16:creationId xmlns:a16="http://schemas.microsoft.com/office/drawing/2014/main" id="{9C5132DB-D21B-4F91-AC13-667F1AFFB204}"/>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10" name="Rectangle 9">
            <a:extLst>
              <a:ext uri="{FF2B5EF4-FFF2-40B4-BE49-F238E27FC236}">
                <a16:creationId xmlns:a16="http://schemas.microsoft.com/office/drawing/2014/main" id="{9597B09F-007D-4DFF-897F-2BD1FBA46489}"/>
              </a:ext>
            </a:extLst>
          </p:cNvPr>
          <p:cNvSpPr/>
          <p:nvPr userDrawn="1"/>
        </p:nvSpPr>
        <p:spPr>
          <a:xfrm>
            <a:off x="331693" y="5345961"/>
            <a:ext cx="11404695" cy="916190"/>
          </a:xfrm>
          <a:prstGeom prst="rect">
            <a:avLst/>
          </a:prstGeom>
          <a:solidFill>
            <a:srgbClr val="D0CF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164194"/>
              </a:solidFill>
            </a:endParaRPr>
          </a:p>
        </p:txBody>
      </p:sp>
      <p:sp>
        <p:nvSpPr>
          <p:cNvPr id="11" name="Text Placeholder 10">
            <a:extLst>
              <a:ext uri="{FF2B5EF4-FFF2-40B4-BE49-F238E27FC236}">
                <a16:creationId xmlns:a16="http://schemas.microsoft.com/office/drawing/2014/main" id="{BC7A8630-CF01-4487-BF0F-F2C9642ACE9A}"/>
              </a:ext>
            </a:extLst>
          </p:cNvPr>
          <p:cNvSpPr>
            <a:spLocks noGrp="1"/>
          </p:cNvSpPr>
          <p:nvPr>
            <p:ph type="body" sz="quarter" idx="15" hasCustomPrompt="1"/>
          </p:nvPr>
        </p:nvSpPr>
        <p:spPr>
          <a:xfrm>
            <a:off x="341048" y="1157761"/>
            <a:ext cx="11404695" cy="4060783"/>
          </a:xfrm>
          <a:prstGeom prst="rect">
            <a:avLst/>
          </a:pr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800" b="0">
                <a:latin typeface="Century Gothic" panose="020B0502020202020204" pitchFamily="34" charset="0"/>
              </a:defRPr>
            </a:lvl1pPr>
            <a:lvl2pPr marL="400050" indent="-171450">
              <a:buClr>
                <a:schemeClr val="accent2"/>
              </a:buClr>
              <a:defRPr sz="1600" b="0">
                <a:latin typeface="Century Gothic" panose="020B0502020202020204" pitchFamily="34" charset="0"/>
              </a:defRPr>
            </a:lvl2pPr>
            <a:lvl3pPr marL="742950" indent="-171450">
              <a:buClr>
                <a:schemeClr val="accent2"/>
              </a:buClr>
              <a:defRPr sz="1400">
                <a:latin typeface="Century Gothic" panose="020B0502020202020204" pitchFamily="34" charset="0"/>
              </a:defRPr>
            </a:lvl3pPr>
            <a:lvl4pPr marL="1085850" indent="-171450">
              <a:buClr>
                <a:schemeClr val="accent2"/>
              </a:buClr>
              <a:defRPr sz="1400" i="0">
                <a:latin typeface="Century Gothic" panose="020B0502020202020204" pitchFamily="34" charset="0"/>
              </a:defRPr>
            </a:lvl4pPr>
            <a:lvl5pPr marL="1428750" indent="-171450">
              <a:buClr>
                <a:schemeClr val="accent2"/>
              </a:buClr>
              <a:defRPr sz="12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3" name="Text Placeholder 15">
            <a:extLst>
              <a:ext uri="{FF2B5EF4-FFF2-40B4-BE49-F238E27FC236}">
                <a16:creationId xmlns:a16="http://schemas.microsoft.com/office/drawing/2014/main" id="{6CE214FC-C341-4EAD-9BE2-433E9CDE66F6}"/>
              </a:ext>
            </a:extLst>
          </p:cNvPr>
          <p:cNvSpPr>
            <a:spLocks noGrp="1"/>
          </p:cNvSpPr>
          <p:nvPr>
            <p:ph type="body" sz="quarter" idx="20" hasCustomPrompt="1"/>
          </p:nvPr>
        </p:nvSpPr>
        <p:spPr>
          <a:xfrm>
            <a:off x="546726" y="5494178"/>
            <a:ext cx="10993341" cy="349295"/>
          </a:xfrm>
          <a:prstGeom prst="rect">
            <a:avLst/>
          </a:prstGeom>
        </p:spPr>
        <p:txBody>
          <a:bodyPr anchor="ctr"/>
          <a:lstStyle>
            <a:lvl1pPr marL="0" indent="0">
              <a:buNone/>
              <a:defRPr sz="1800" b="1">
                <a:solidFill>
                  <a:srgbClr val="164194"/>
                </a:solidFill>
                <a:latin typeface="Century Gothic" panose="020B0502020202020204" pitchFamily="34" charset="0"/>
              </a:defRPr>
            </a:lvl1pPr>
          </a:lstStyle>
          <a:p>
            <a:pPr lvl="0"/>
            <a:r>
              <a:rPr lang="en-US" dirty="0"/>
              <a:t>Key Takeaways go here</a:t>
            </a:r>
          </a:p>
        </p:txBody>
      </p:sp>
    </p:spTree>
    <p:extLst>
      <p:ext uri="{BB962C8B-B14F-4D97-AF65-F5344CB8AC3E}">
        <p14:creationId xmlns:p14="http://schemas.microsoft.com/office/powerpoint/2010/main" val="19515046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dvanced Takeaway">
    <p:spTree>
      <p:nvGrpSpPr>
        <p:cNvPr id="1" name=""/>
        <p:cNvGrpSpPr/>
        <p:nvPr/>
      </p:nvGrpSpPr>
      <p:grpSpPr>
        <a:xfrm>
          <a:off x="0" y="0"/>
          <a:ext cx="0" cy="0"/>
          <a:chOff x="0" y="0"/>
          <a:chExt cx="0" cy="0"/>
        </a:xfrm>
      </p:grpSpPr>
      <p:sp>
        <p:nvSpPr>
          <p:cNvPr id="12" name="Text Placeholder 15">
            <a:extLst>
              <a:ext uri="{FF2B5EF4-FFF2-40B4-BE49-F238E27FC236}">
                <a16:creationId xmlns:a16="http://schemas.microsoft.com/office/drawing/2014/main" id="{4C9540E4-F0E3-4181-8054-3E9113C2814C}"/>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grpSp>
        <p:nvGrpSpPr>
          <p:cNvPr id="14" name="Group 13">
            <a:extLst>
              <a:ext uri="{FF2B5EF4-FFF2-40B4-BE49-F238E27FC236}">
                <a16:creationId xmlns:a16="http://schemas.microsoft.com/office/drawing/2014/main" id="{266780ED-AE4C-448B-8605-E644EA9BCA78}"/>
              </a:ext>
            </a:extLst>
          </p:cNvPr>
          <p:cNvGrpSpPr/>
          <p:nvPr userDrawn="1"/>
        </p:nvGrpSpPr>
        <p:grpSpPr>
          <a:xfrm>
            <a:off x="331692" y="1158026"/>
            <a:ext cx="11404696" cy="1360799"/>
            <a:chOff x="331692" y="1158026"/>
            <a:chExt cx="11404696" cy="1360799"/>
          </a:xfrm>
        </p:grpSpPr>
        <p:sp>
          <p:nvSpPr>
            <p:cNvPr id="15" name="Rectangle 14">
              <a:extLst>
                <a:ext uri="{FF2B5EF4-FFF2-40B4-BE49-F238E27FC236}">
                  <a16:creationId xmlns:a16="http://schemas.microsoft.com/office/drawing/2014/main" id="{294EF9E0-5CC3-438B-82AD-37A332A8A8E1}"/>
                </a:ext>
              </a:extLst>
            </p:cNvPr>
            <p:cNvSpPr/>
            <p:nvPr userDrawn="1"/>
          </p:nvSpPr>
          <p:spPr>
            <a:xfrm>
              <a:off x="331692" y="1420694"/>
              <a:ext cx="11404696" cy="1098131"/>
            </a:xfrm>
            <a:prstGeom prst="rect">
              <a:avLst/>
            </a:prstGeom>
            <a:solidFill>
              <a:srgbClr val="D0CF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3E222A6D-2C65-4AC0-A43F-1681229745B4}"/>
                </a:ext>
              </a:extLst>
            </p:cNvPr>
            <p:cNvSpPr/>
            <p:nvPr userDrawn="1"/>
          </p:nvSpPr>
          <p:spPr>
            <a:xfrm>
              <a:off x="331693" y="1158026"/>
              <a:ext cx="4674310" cy="4885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Text Placeholder 15">
            <a:extLst>
              <a:ext uri="{FF2B5EF4-FFF2-40B4-BE49-F238E27FC236}">
                <a16:creationId xmlns:a16="http://schemas.microsoft.com/office/drawing/2014/main" id="{D0CEB613-E534-4A59-9BB9-BE4DAB743B36}"/>
              </a:ext>
            </a:extLst>
          </p:cNvPr>
          <p:cNvSpPr>
            <a:spLocks noGrp="1"/>
          </p:cNvSpPr>
          <p:nvPr>
            <p:ph type="body" sz="quarter" idx="20" hasCustomPrompt="1"/>
          </p:nvPr>
        </p:nvSpPr>
        <p:spPr>
          <a:xfrm>
            <a:off x="448518" y="1221709"/>
            <a:ext cx="4453682"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8" name="Text Placeholder 10">
            <a:extLst>
              <a:ext uri="{FF2B5EF4-FFF2-40B4-BE49-F238E27FC236}">
                <a16:creationId xmlns:a16="http://schemas.microsoft.com/office/drawing/2014/main" id="{A910406F-A33B-497B-9D96-1AA00DD31426}"/>
              </a:ext>
            </a:extLst>
          </p:cNvPr>
          <p:cNvSpPr>
            <a:spLocks noGrp="1"/>
          </p:cNvSpPr>
          <p:nvPr>
            <p:ph type="body" sz="quarter" idx="22" hasCustomPrompt="1"/>
          </p:nvPr>
        </p:nvSpPr>
        <p:spPr>
          <a:xfrm>
            <a:off x="3786910" y="2513701"/>
            <a:ext cx="7949478" cy="374855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800" b="0">
                <a:latin typeface="Century Gothic" panose="020B0502020202020204" pitchFamily="34" charset="0"/>
              </a:defRPr>
            </a:lvl1pPr>
            <a:lvl2pPr marL="461963" indent="-176213">
              <a:buClr>
                <a:schemeClr val="accent2"/>
              </a:buClr>
              <a:defRPr sz="1600" b="0">
                <a:latin typeface="Century Gothic" panose="020B0502020202020204" pitchFamily="34" charset="0"/>
              </a:defRPr>
            </a:lvl2pPr>
            <a:lvl3pPr marL="800100" indent="-171450">
              <a:buClr>
                <a:schemeClr val="accent2"/>
              </a:buClr>
              <a:defRPr sz="1400">
                <a:latin typeface="Century Gothic" panose="020B0502020202020204" pitchFamily="34" charset="0"/>
              </a:defRPr>
            </a:lvl3pPr>
            <a:lvl4pPr marL="1143000" indent="-171450">
              <a:buClr>
                <a:schemeClr val="accent2"/>
              </a:buClr>
              <a:defRPr sz="1400" i="0">
                <a:latin typeface="Century Gothic" panose="020B0502020202020204" pitchFamily="34" charset="0"/>
              </a:defRPr>
            </a:lvl4pPr>
            <a:lvl5pPr marL="1485900" indent="-171450">
              <a:buClr>
                <a:schemeClr val="accent2"/>
              </a:buClr>
              <a:defRPr sz="12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9" name="Content Placeholder 2">
            <a:extLst>
              <a:ext uri="{FF2B5EF4-FFF2-40B4-BE49-F238E27FC236}">
                <a16:creationId xmlns:a16="http://schemas.microsoft.com/office/drawing/2014/main" id="{848BC84D-4B8C-4F98-BB61-2CA5D3023DBA}"/>
              </a:ext>
            </a:extLst>
          </p:cNvPr>
          <p:cNvSpPr>
            <a:spLocks noGrp="1"/>
          </p:cNvSpPr>
          <p:nvPr>
            <p:ph sz="quarter" idx="23" hasCustomPrompt="1"/>
          </p:nvPr>
        </p:nvSpPr>
        <p:spPr>
          <a:xfrm>
            <a:off x="331693" y="2513701"/>
            <a:ext cx="3362530" cy="3748554"/>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20" name="Text Placeholder 15">
            <a:extLst>
              <a:ext uri="{FF2B5EF4-FFF2-40B4-BE49-F238E27FC236}">
                <a16:creationId xmlns:a16="http://schemas.microsoft.com/office/drawing/2014/main" id="{50AB4493-F179-4415-AEF3-60BEBC23E073}"/>
              </a:ext>
            </a:extLst>
          </p:cNvPr>
          <p:cNvSpPr>
            <a:spLocks noGrp="1"/>
          </p:cNvSpPr>
          <p:nvPr>
            <p:ph type="body" sz="quarter" idx="24" hasCustomPrompt="1"/>
          </p:nvPr>
        </p:nvSpPr>
        <p:spPr>
          <a:xfrm>
            <a:off x="442006" y="1738484"/>
            <a:ext cx="11149629" cy="349295"/>
          </a:xfrm>
          <a:prstGeom prst="rect">
            <a:avLst/>
          </a:prstGeom>
        </p:spPr>
        <p:txBody>
          <a:bodyPr anchor="ctr"/>
          <a:lstStyle>
            <a:lvl1pPr marL="0" indent="0">
              <a:buNone/>
              <a:defRPr sz="1600" b="0">
                <a:solidFill>
                  <a:srgbClr val="164194"/>
                </a:solidFill>
                <a:latin typeface="Century Gothic" panose="020B0502020202020204" pitchFamily="34" charset="0"/>
              </a:defRPr>
            </a:lvl1pPr>
          </a:lstStyle>
          <a:p>
            <a:pPr lvl="0"/>
            <a:r>
              <a:rPr lang="ko-KR" altLang="en-US" dirty="0"/>
              <a:t>주요사항을 기재하십시오</a:t>
            </a:r>
            <a:endParaRPr lang="en-US" dirty="0"/>
          </a:p>
        </p:txBody>
      </p:sp>
    </p:spTree>
    <p:extLst>
      <p:ext uri="{BB962C8B-B14F-4D97-AF65-F5344CB8AC3E}">
        <p14:creationId xmlns:p14="http://schemas.microsoft.com/office/powerpoint/2010/main" val="166918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ight Content">
    <p:spTree>
      <p:nvGrpSpPr>
        <p:cNvPr id="1" name=""/>
        <p:cNvGrpSpPr/>
        <p:nvPr/>
      </p:nvGrpSpPr>
      <p:grpSpPr>
        <a:xfrm>
          <a:off x="0" y="0"/>
          <a:ext cx="0" cy="0"/>
          <a:chOff x="0" y="0"/>
          <a:chExt cx="0" cy="0"/>
        </a:xfrm>
      </p:grpSpPr>
      <p:sp>
        <p:nvSpPr>
          <p:cNvPr id="8" name="Text Placeholder 15">
            <a:extLst>
              <a:ext uri="{FF2B5EF4-FFF2-40B4-BE49-F238E27FC236}">
                <a16:creationId xmlns:a16="http://schemas.microsoft.com/office/drawing/2014/main" id="{24D63392-455E-4BD0-9427-D1C169AC93EB}"/>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11" name="Text Placeholder 10">
            <a:extLst>
              <a:ext uri="{FF2B5EF4-FFF2-40B4-BE49-F238E27FC236}">
                <a16:creationId xmlns:a16="http://schemas.microsoft.com/office/drawing/2014/main" id="{E9315D68-E4A7-42E9-B841-E5E0E18284CB}"/>
              </a:ext>
            </a:extLst>
          </p:cNvPr>
          <p:cNvSpPr>
            <a:spLocks noGrp="1"/>
          </p:cNvSpPr>
          <p:nvPr>
            <p:ph type="body" sz="quarter" idx="15" hasCustomPrompt="1"/>
          </p:nvPr>
        </p:nvSpPr>
        <p:spPr>
          <a:xfrm>
            <a:off x="331693" y="1152525"/>
            <a:ext cx="6808016" cy="510973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2000" b="0">
                <a:latin typeface="Century Gothic" panose="020B0502020202020204" pitchFamily="34" charset="0"/>
              </a:defRPr>
            </a:lvl1pPr>
            <a:lvl2pPr marL="457200" indent="-171450">
              <a:buClr>
                <a:schemeClr val="accent2"/>
              </a:buClr>
              <a:defRPr sz="1800" b="0">
                <a:latin typeface="Century Gothic" panose="020B0502020202020204" pitchFamily="34" charset="0"/>
              </a:defRPr>
            </a:lvl2pPr>
            <a:lvl3pPr marL="800100" indent="-171450">
              <a:buClr>
                <a:schemeClr val="accent2"/>
              </a:buClr>
              <a:defRPr sz="1600">
                <a:latin typeface="Century Gothic" panose="020B0502020202020204" pitchFamily="34" charset="0"/>
              </a:defRPr>
            </a:lvl3pPr>
            <a:lvl4pPr marL="1143000" indent="-171450">
              <a:buClr>
                <a:schemeClr val="accent2"/>
              </a:buClr>
              <a:defRPr sz="1600" i="0">
                <a:latin typeface="Century Gothic" panose="020B0502020202020204" pitchFamily="34" charset="0"/>
              </a:defRPr>
            </a:lvl4pPr>
            <a:lvl5pPr marL="1485900" indent="-171450">
              <a:buClr>
                <a:schemeClr val="accent2"/>
              </a:buClr>
              <a:defRPr sz="14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2" name="Content Placeholder 2">
            <a:extLst>
              <a:ext uri="{FF2B5EF4-FFF2-40B4-BE49-F238E27FC236}">
                <a16:creationId xmlns:a16="http://schemas.microsoft.com/office/drawing/2014/main" id="{9DAD7F24-2C85-4FE7-9365-A5995A02E509}"/>
              </a:ext>
            </a:extLst>
          </p:cNvPr>
          <p:cNvSpPr>
            <a:spLocks noGrp="1"/>
          </p:cNvSpPr>
          <p:nvPr>
            <p:ph sz="quarter" idx="23" hasCustomPrompt="1"/>
          </p:nvPr>
        </p:nvSpPr>
        <p:spPr>
          <a:xfrm>
            <a:off x="7305674" y="1152525"/>
            <a:ext cx="4430714" cy="510973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25625130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eft Content">
    <p:spTree>
      <p:nvGrpSpPr>
        <p:cNvPr id="1" name=""/>
        <p:cNvGrpSpPr/>
        <p:nvPr/>
      </p:nvGrpSpPr>
      <p:grpSpPr>
        <a:xfrm>
          <a:off x="0" y="0"/>
          <a:ext cx="0" cy="0"/>
          <a:chOff x="0" y="0"/>
          <a:chExt cx="0" cy="0"/>
        </a:xfrm>
      </p:grpSpPr>
      <p:sp>
        <p:nvSpPr>
          <p:cNvPr id="10" name="Text Placeholder 15">
            <a:extLst>
              <a:ext uri="{FF2B5EF4-FFF2-40B4-BE49-F238E27FC236}">
                <a16:creationId xmlns:a16="http://schemas.microsoft.com/office/drawing/2014/main" id="{8BCDC205-CF1D-49DF-8090-7CBB7908B32C}"/>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12" name="Text Placeholder 10">
            <a:extLst>
              <a:ext uri="{FF2B5EF4-FFF2-40B4-BE49-F238E27FC236}">
                <a16:creationId xmlns:a16="http://schemas.microsoft.com/office/drawing/2014/main" id="{AA7F5C60-D3F3-4CB3-8C0B-BC0748DFB95F}"/>
              </a:ext>
            </a:extLst>
          </p:cNvPr>
          <p:cNvSpPr>
            <a:spLocks noGrp="1"/>
          </p:cNvSpPr>
          <p:nvPr>
            <p:ph type="body" sz="quarter" idx="15" hasCustomPrompt="1"/>
          </p:nvPr>
        </p:nvSpPr>
        <p:spPr>
          <a:xfrm>
            <a:off x="4924108" y="1152525"/>
            <a:ext cx="6812280" cy="510973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2000" b="0">
                <a:latin typeface="Century Gothic" panose="020B0502020202020204" pitchFamily="34" charset="0"/>
              </a:defRPr>
            </a:lvl1pPr>
            <a:lvl2pPr marL="457200" indent="-171450">
              <a:buClr>
                <a:schemeClr val="accent2"/>
              </a:buClr>
              <a:defRPr sz="1800" b="0">
                <a:latin typeface="Century Gothic" panose="020B0502020202020204" pitchFamily="34" charset="0"/>
              </a:defRPr>
            </a:lvl2pPr>
            <a:lvl3pPr marL="800100" indent="-171450">
              <a:buClr>
                <a:schemeClr val="accent2"/>
              </a:buClr>
              <a:defRPr sz="1600">
                <a:latin typeface="Century Gothic" panose="020B0502020202020204" pitchFamily="34" charset="0"/>
              </a:defRPr>
            </a:lvl3pPr>
            <a:lvl4pPr marL="1143000" indent="-171450">
              <a:buClr>
                <a:schemeClr val="accent2"/>
              </a:buClr>
              <a:defRPr sz="1600" i="0">
                <a:latin typeface="Century Gothic" panose="020B0502020202020204" pitchFamily="34" charset="0"/>
              </a:defRPr>
            </a:lvl4pPr>
            <a:lvl5pPr marL="1485900" indent="-171450">
              <a:buClr>
                <a:schemeClr val="accent2"/>
              </a:buClr>
              <a:defRPr sz="14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3" name="Content Placeholder 2">
            <a:extLst>
              <a:ext uri="{FF2B5EF4-FFF2-40B4-BE49-F238E27FC236}">
                <a16:creationId xmlns:a16="http://schemas.microsoft.com/office/drawing/2014/main" id="{A3A37F20-2AFE-494B-81FE-57CB348F7BF2}"/>
              </a:ext>
            </a:extLst>
          </p:cNvPr>
          <p:cNvSpPr>
            <a:spLocks noGrp="1"/>
          </p:cNvSpPr>
          <p:nvPr>
            <p:ph sz="quarter" idx="23" hasCustomPrompt="1"/>
          </p:nvPr>
        </p:nvSpPr>
        <p:spPr>
          <a:xfrm>
            <a:off x="331693" y="1152525"/>
            <a:ext cx="4430714" cy="510973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722397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 Rght Content">
    <p:spTree>
      <p:nvGrpSpPr>
        <p:cNvPr id="1" name=""/>
        <p:cNvGrpSpPr/>
        <p:nvPr/>
      </p:nvGrpSpPr>
      <p:grpSpPr>
        <a:xfrm>
          <a:off x="0" y="0"/>
          <a:ext cx="0" cy="0"/>
          <a:chOff x="0" y="0"/>
          <a:chExt cx="0" cy="0"/>
        </a:xfrm>
      </p:grpSpPr>
      <p:sp>
        <p:nvSpPr>
          <p:cNvPr id="10" name="Text Placeholder 15">
            <a:extLst>
              <a:ext uri="{FF2B5EF4-FFF2-40B4-BE49-F238E27FC236}">
                <a16:creationId xmlns:a16="http://schemas.microsoft.com/office/drawing/2014/main" id="{15653E4B-E4FD-45CA-B8C0-E1044709B4E6}"/>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13" name="Text Placeholder 10">
            <a:extLst>
              <a:ext uri="{FF2B5EF4-FFF2-40B4-BE49-F238E27FC236}">
                <a16:creationId xmlns:a16="http://schemas.microsoft.com/office/drawing/2014/main" id="{14774325-3250-43BA-8102-6242E0247FC6}"/>
              </a:ext>
            </a:extLst>
          </p:cNvPr>
          <p:cNvSpPr>
            <a:spLocks noGrp="1"/>
          </p:cNvSpPr>
          <p:nvPr>
            <p:ph type="body" sz="quarter" idx="15" hasCustomPrompt="1"/>
          </p:nvPr>
        </p:nvSpPr>
        <p:spPr>
          <a:xfrm>
            <a:off x="331693" y="1126837"/>
            <a:ext cx="6812280" cy="5179212"/>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2000" b="0">
                <a:latin typeface="Century Gothic" panose="020B0502020202020204" pitchFamily="34" charset="0"/>
              </a:defRPr>
            </a:lvl1pPr>
            <a:lvl2pPr marL="457200" indent="-171450">
              <a:buClr>
                <a:schemeClr val="accent2"/>
              </a:buClr>
              <a:defRPr sz="1800" b="0">
                <a:latin typeface="Century Gothic" panose="020B0502020202020204" pitchFamily="34" charset="0"/>
              </a:defRPr>
            </a:lvl2pPr>
            <a:lvl3pPr marL="800100" indent="-171450">
              <a:buClr>
                <a:schemeClr val="accent2"/>
              </a:buClr>
              <a:defRPr sz="1600">
                <a:latin typeface="Century Gothic" panose="020B0502020202020204" pitchFamily="34" charset="0"/>
              </a:defRPr>
            </a:lvl3pPr>
            <a:lvl4pPr marL="1143000" indent="-171450">
              <a:buClr>
                <a:schemeClr val="accent2"/>
              </a:buClr>
              <a:defRPr sz="1600" i="0">
                <a:latin typeface="Century Gothic" panose="020B0502020202020204" pitchFamily="34" charset="0"/>
              </a:defRPr>
            </a:lvl4pPr>
            <a:lvl5pPr marL="1485900" indent="-171450">
              <a:buClr>
                <a:schemeClr val="accent2"/>
              </a:buClr>
              <a:defRPr sz="14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4" name="Content Placeholder 2">
            <a:extLst>
              <a:ext uri="{FF2B5EF4-FFF2-40B4-BE49-F238E27FC236}">
                <a16:creationId xmlns:a16="http://schemas.microsoft.com/office/drawing/2014/main" id="{A84EF740-294A-455A-A646-77BB4D941323}"/>
              </a:ext>
            </a:extLst>
          </p:cNvPr>
          <p:cNvSpPr>
            <a:spLocks noGrp="1"/>
          </p:cNvSpPr>
          <p:nvPr>
            <p:ph sz="quarter" idx="23" hasCustomPrompt="1"/>
          </p:nvPr>
        </p:nvSpPr>
        <p:spPr>
          <a:xfrm>
            <a:off x="7293654" y="1126837"/>
            <a:ext cx="4430714" cy="249631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15" name="Content Placeholder 2">
            <a:extLst>
              <a:ext uri="{FF2B5EF4-FFF2-40B4-BE49-F238E27FC236}">
                <a16:creationId xmlns:a16="http://schemas.microsoft.com/office/drawing/2014/main" id="{E6F2B2B6-D062-49F8-8656-82CA1BE85130}"/>
              </a:ext>
            </a:extLst>
          </p:cNvPr>
          <p:cNvSpPr>
            <a:spLocks noGrp="1"/>
          </p:cNvSpPr>
          <p:nvPr>
            <p:ph sz="quarter" idx="24" hasCustomPrompt="1"/>
          </p:nvPr>
        </p:nvSpPr>
        <p:spPr>
          <a:xfrm>
            <a:off x="7293654" y="3804671"/>
            <a:ext cx="4430714" cy="249631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32349607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Left Content">
    <p:spTree>
      <p:nvGrpSpPr>
        <p:cNvPr id="1" name=""/>
        <p:cNvGrpSpPr/>
        <p:nvPr/>
      </p:nvGrpSpPr>
      <p:grpSpPr>
        <a:xfrm>
          <a:off x="0" y="0"/>
          <a:ext cx="0" cy="0"/>
          <a:chOff x="0" y="0"/>
          <a:chExt cx="0" cy="0"/>
        </a:xfrm>
      </p:grpSpPr>
      <p:sp>
        <p:nvSpPr>
          <p:cNvPr id="9" name="Text Placeholder 15">
            <a:extLst>
              <a:ext uri="{FF2B5EF4-FFF2-40B4-BE49-F238E27FC236}">
                <a16:creationId xmlns:a16="http://schemas.microsoft.com/office/drawing/2014/main" id="{B6AA4021-9076-46B4-B9B1-C6A9C64D8405}"/>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12" name="Text Placeholder 10">
            <a:extLst>
              <a:ext uri="{FF2B5EF4-FFF2-40B4-BE49-F238E27FC236}">
                <a16:creationId xmlns:a16="http://schemas.microsoft.com/office/drawing/2014/main" id="{4B3D134F-2F93-43BA-833A-4D85B596C34A}"/>
              </a:ext>
            </a:extLst>
          </p:cNvPr>
          <p:cNvSpPr>
            <a:spLocks noGrp="1"/>
          </p:cNvSpPr>
          <p:nvPr>
            <p:ph type="body" sz="quarter" idx="15" hasCustomPrompt="1"/>
          </p:nvPr>
        </p:nvSpPr>
        <p:spPr>
          <a:xfrm>
            <a:off x="4924108" y="1149364"/>
            <a:ext cx="6812280" cy="517550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2000" b="0">
                <a:latin typeface="Century Gothic" panose="020B0502020202020204" pitchFamily="34" charset="0"/>
              </a:defRPr>
            </a:lvl1pPr>
            <a:lvl2pPr marL="457200" indent="-171450">
              <a:buClr>
                <a:schemeClr val="accent2"/>
              </a:buClr>
              <a:defRPr sz="1800" b="0">
                <a:latin typeface="Century Gothic" panose="020B0502020202020204" pitchFamily="34" charset="0"/>
              </a:defRPr>
            </a:lvl2pPr>
            <a:lvl3pPr marL="800100" indent="-171450">
              <a:buClr>
                <a:schemeClr val="accent2"/>
              </a:buClr>
              <a:defRPr sz="1600">
                <a:latin typeface="Century Gothic" panose="020B0502020202020204" pitchFamily="34" charset="0"/>
              </a:defRPr>
            </a:lvl3pPr>
            <a:lvl4pPr marL="1143000" indent="-171450">
              <a:buClr>
                <a:schemeClr val="accent2"/>
              </a:buClr>
              <a:defRPr sz="1600" i="0">
                <a:latin typeface="Century Gothic" panose="020B0502020202020204" pitchFamily="34" charset="0"/>
              </a:defRPr>
            </a:lvl4pPr>
            <a:lvl5pPr marL="1485900" indent="-171450">
              <a:buClr>
                <a:schemeClr val="accent2"/>
              </a:buClr>
              <a:defRPr sz="14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3" name="Content Placeholder 2">
            <a:extLst>
              <a:ext uri="{FF2B5EF4-FFF2-40B4-BE49-F238E27FC236}">
                <a16:creationId xmlns:a16="http://schemas.microsoft.com/office/drawing/2014/main" id="{FAA95BA4-8180-4BC1-B287-7624EA6FC8A4}"/>
              </a:ext>
            </a:extLst>
          </p:cNvPr>
          <p:cNvSpPr>
            <a:spLocks noGrp="1"/>
          </p:cNvSpPr>
          <p:nvPr>
            <p:ph sz="quarter" idx="23" hasCustomPrompt="1"/>
          </p:nvPr>
        </p:nvSpPr>
        <p:spPr>
          <a:xfrm>
            <a:off x="331693" y="1151955"/>
            <a:ext cx="4430714" cy="2505456"/>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14" name="Content Placeholder 2">
            <a:extLst>
              <a:ext uri="{FF2B5EF4-FFF2-40B4-BE49-F238E27FC236}">
                <a16:creationId xmlns:a16="http://schemas.microsoft.com/office/drawing/2014/main" id="{B23CE09C-80E0-430B-BF59-292B85EF65F8}"/>
              </a:ext>
            </a:extLst>
          </p:cNvPr>
          <p:cNvSpPr>
            <a:spLocks noGrp="1"/>
          </p:cNvSpPr>
          <p:nvPr>
            <p:ph sz="quarter" idx="24" hasCustomPrompt="1"/>
          </p:nvPr>
        </p:nvSpPr>
        <p:spPr>
          <a:xfrm>
            <a:off x="331693" y="3795403"/>
            <a:ext cx="4430714" cy="2505456"/>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41312224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ide by Side Text">
    <p:spTree>
      <p:nvGrpSpPr>
        <p:cNvPr id="1" name=""/>
        <p:cNvGrpSpPr/>
        <p:nvPr/>
      </p:nvGrpSpPr>
      <p:grpSpPr>
        <a:xfrm>
          <a:off x="0" y="0"/>
          <a:ext cx="0" cy="0"/>
          <a:chOff x="0" y="0"/>
          <a:chExt cx="0" cy="0"/>
        </a:xfrm>
      </p:grpSpPr>
      <p:sp>
        <p:nvSpPr>
          <p:cNvPr id="6" name="Text Placeholder 15">
            <a:extLst>
              <a:ext uri="{FF2B5EF4-FFF2-40B4-BE49-F238E27FC236}">
                <a16:creationId xmlns:a16="http://schemas.microsoft.com/office/drawing/2014/main" id="{E28B5379-AA59-442F-A392-CBD8675457B5}"/>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8" name="Text Placeholder 10">
            <a:extLst>
              <a:ext uri="{FF2B5EF4-FFF2-40B4-BE49-F238E27FC236}">
                <a16:creationId xmlns:a16="http://schemas.microsoft.com/office/drawing/2014/main" id="{D422BBD9-A520-4FA8-A839-30FA4FEAC8A2}"/>
              </a:ext>
            </a:extLst>
          </p:cNvPr>
          <p:cNvSpPr>
            <a:spLocks noGrp="1"/>
          </p:cNvSpPr>
          <p:nvPr>
            <p:ph type="body" sz="quarter" idx="22" hasCustomPrompt="1"/>
          </p:nvPr>
        </p:nvSpPr>
        <p:spPr>
          <a:xfrm>
            <a:off x="331693" y="1160076"/>
            <a:ext cx="5577840" cy="517550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800" b="0">
                <a:latin typeface="Century Gothic" panose="020B0502020202020204" pitchFamily="34" charset="0"/>
              </a:defRPr>
            </a:lvl1pPr>
            <a:lvl2pPr marL="457200" indent="-171450">
              <a:buClr>
                <a:schemeClr val="accent2"/>
              </a:buClr>
              <a:defRPr sz="1600" b="0">
                <a:latin typeface="Century Gothic" panose="020B0502020202020204" pitchFamily="34" charset="0"/>
              </a:defRPr>
            </a:lvl2pPr>
            <a:lvl3pPr marL="800100" indent="-171450">
              <a:buClr>
                <a:schemeClr val="accent2"/>
              </a:buClr>
              <a:defRPr sz="1400">
                <a:latin typeface="Century Gothic" panose="020B0502020202020204" pitchFamily="34" charset="0"/>
              </a:defRPr>
            </a:lvl3pPr>
            <a:lvl4pPr marL="1143000" indent="-171450">
              <a:buClr>
                <a:schemeClr val="accent2"/>
              </a:buClr>
              <a:defRPr sz="1400" i="0">
                <a:latin typeface="Century Gothic" panose="020B0502020202020204" pitchFamily="34" charset="0"/>
              </a:defRPr>
            </a:lvl4pPr>
            <a:lvl5pPr marL="1485900" indent="-171450">
              <a:buClr>
                <a:schemeClr val="accent2"/>
              </a:buClr>
              <a:defRPr sz="12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9" name="Text Placeholder 10">
            <a:extLst>
              <a:ext uri="{FF2B5EF4-FFF2-40B4-BE49-F238E27FC236}">
                <a16:creationId xmlns:a16="http://schemas.microsoft.com/office/drawing/2014/main" id="{2A31B359-DE12-4A94-8A22-C305BFDE7304}"/>
              </a:ext>
            </a:extLst>
          </p:cNvPr>
          <p:cNvSpPr>
            <a:spLocks noGrp="1"/>
          </p:cNvSpPr>
          <p:nvPr>
            <p:ph type="body" sz="quarter" idx="23" hasCustomPrompt="1"/>
          </p:nvPr>
        </p:nvSpPr>
        <p:spPr>
          <a:xfrm>
            <a:off x="6158548" y="1160076"/>
            <a:ext cx="5577840" cy="517550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800" b="0">
                <a:latin typeface="Century Gothic" panose="020B0502020202020204" pitchFamily="34" charset="0"/>
              </a:defRPr>
            </a:lvl1pPr>
            <a:lvl2pPr marL="457200" indent="-171450">
              <a:buClr>
                <a:schemeClr val="accent2"/>
              </a:buClr>
              <a:defRPr sz="1600" b="0">
                <a:latin typeface="Century Gothic" panose="020B0502020202020204" pitchFamily="34" charset="0"/>
              </a:defRPr>
            </a:lvl2pPr>
            <a:lvl3pPr marL="800100" indent="-171450">
              <a:buClr>
                <a:schemeClr val="accent2"/>
              </a:buClr>
              <a:defRPr sz="1400">
                <a:latin typeface="Century Gothic" panose="020B0502020202020204" pitchFamily="34" charset="0"/>
              </a:defRPr>
            </a:lvl3pPr>
            <a:lvl4pPr marL="1143000" indent="-171450">
              <a:buClr>
                <a:schemeClr val="accent2"/>
              </a:buClr>
              <a:defRPr sz="1400" i="0">
                <a:latin typeface="Century Gothic" panose="020B0502020202020204" pitchFamily="34" charset="0"/>
              </a:defRPr>
            </a:lvl4pPr>
            <a:lvl5pPr marL="1485900" indent="-171450">
              <a:buClr>
                <a:schemeClr val="accent2"/>
              </a:buClr>
              <a:defRPr sz="12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Tree>
    <p:extLst>
      <p:ext uri="{BB962C8B-B14F-4D97-AF65-F5344CB8AC3E}">
        <p14:creationId xmlns:p14="http://schemas.microsoft.com/office/powerpoint/2010/main" val="17998689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ide by Side Content">
    <p:spTree>
      <p:nvGrpSpPr>
        <p:cNvPr id="1" name=""/>
        <p:cNvGrpSpPr/>
        <p:nvPr/>
      </p:nvGrpSpPr>
      <p:grpSpPr>
        <a:xfrm>
          <a:off x="0" y="0"/>
          <a:ext cx="0" cy="0"/>
          <a:chOff x="0" y="0"/>
          <a:chExt cx="0" cy="0"/>
        </a:xfrm>
      </p:grpSpPr>
      <p:sp>
        <p:nvSpPr>
          <p:cNvPr id="6" name="Text Placeholder 15">
            <a:extLst>
              <a:ext uri="{FF2B5EF4-FFF2-40B4-BE49-F238E27FC236}">
                <a16:creationId xmlns:a16="http://schemas.microsoft.com/office/drawing/2014/main" id="{309602D7-A393-4B09-907E-F6CBE9DC2A4E}"/>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8" name="Content Placeholder 2">
            <a:extLst>
              <a:ext uri="{FF2B5EF4-FFF2-40B4-BE49-F238E27FC236}">
                <a16:creationId xmlns:a16="http://schemas.microsoft.com/office/drawing/2014/main" id="{56436F6A-5C7C-4C54-B1A2-920A554A54E3}"/>
              </a:ext>
            </a:extLst>
          </p:cNvPr>
          <p:cNvSpPr>
            <a:spLocks noGrp="1"/>
          </p:cNvSpPr>
          <p:nvPr>
            <p:ph sz="quarter" idx="24" hasCustomPrompt="1"/>
          </p:nvPr>
        </p:nvSpPr>
        <p:spPr>
          <a:xfrm>
            <a:off x="331693" y="1160077"/>
            <a:ext cx="5577840" cy="5175504"/>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9" name="Content Placeholder 2">
            <a:extLst>
              <a:ext uri="{FF2B5EF4-FFF2-40B4-BE49-F238E27FC236}">
                <a16:creationId xmlns:a16="http://schemas.microsoft.com/office/drawing/2014/main" id="{565BF558-EF64-4652-B0BE-CA6D100132A0}"/>
              </a:ext>
            </a:extLst>
          </p:cNvPr>
          <p:cNvSpPr>
            <a:spLocks noGrp="1"/>
          </p:cNvSpPr>
          <p:nvPr>
            <p:ph sz="quarter" idx="25" hasCustomPrompt="1"/>
          </p:nvPr>
        </p:nvSpPr>
        <p:spPr>
          <a:xfrm>
            <a:off x="6158548" y="1160077"/>
            <a:ext cx="5577840" cy="5175504"/>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2757126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사용자 지정 레이아웃">
    <p:spTree>
      <p:nvGrpSpPr>
        <p:cNvPr id="1" name=""/>
        <p:cNvGrpSpPr/>
        <p:nvPr/>
      </p:nvGrpSpPr>
      <p:grpSpPr>
        <a:xfrm>
          <a:off x="0" y="0"/>
          <a:ext cx="0" cy="0"/>
          <a:chOff x="0" y="0"/>
          <a:chExt cx="0" cy="0"/>
        </a:xfrm>
      </p:grpSpPr>
      <p:sp>
        <p:nvSpPr>
          <p:cNvPr id="3" name="bg object 18">
            <a:extLst>
              <a:ext uri="{FF2B5EF4-FFF2-40B4-BE49-F238E27FC236}">
                <a16:creationId xmlns:a16="http://schemas.microsoft.com/office/drawing/2014/main" id="{87C4C614-1D5E-934E-B51B-CBB8C12C99AC}"/>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4" name="Text Placeholder 15">
            <a:extLst>
              <a:ext uri="{FF2B5EF4-FFF2-40B4-BE49-F238E27FC236}">
                <a16:creationId xmlns:a16="http://schemas.microsoft.com/office/drawing/2014/main" id="{DA53F822-4697-7A4D-856E-030AD409FBFF}"/>
              </a:ext>
            </a:extLst>
          </p:cNvPr>
          <p:cNvSpPr>
            <a:spLocks noGrp="1"/>
          </p:cNvSpPr>
          <p:nvPr>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dirty="0"/>
              <a:t>Section</a:t>
            </a:r>
            <a:r>
              <a:rPr lang="ko-KR" altLang="en-US" dirty="0"/>
              <a:t>제목을 입력하십시오</a:t>
            </a:r>
            <a:r>
              <a:rPr lang="en-US" altLang="ko-KR" dirty="0"/>
              <a:t>(</a:t>
            </a:r>
            <a:r>
              <a:rPr lang="ko-KR" altLang="en-US" dirty="0"/>
              <a:t>선택사항</a:t>
            </a:r>
            <a:r>
              <a:rPr lang="en-US" altLang="ko-KR" dirty="0"/>
              <a:t>)</a:t>
            </a:r>
            <a:endParaRPr lang="en-US" dirty="0"/>
          </a:p>
        </p:txBody>
      </p:sp>
      <p:sp>
        <p:nvSpPr>
          <p:cNvPr id="5" name="Text Placeholder 15">
            <a:extLst>
              <a:ext uri="{FF2B5EF4-FFF2-40B4-BE49-F238E27FC236}">
                <a16:creationId xmlns:a16="http://schemas.microsoft.com/office/drawing/2014/main" id="{6D106D20-C8E5-564D-8B07-7DB7623CC6C6}"/>
              </a:ext>
            </a:extLst>
          </p:cNvPr>
          <p:cNvSpPr>
            <a:spLocks noGrp="1"/>
          </p:cNvSpPr>
          <p:nvPr>
            <p:ph type="body" sz="quarter" idx="17"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dirty="0"/>
          </a:p>
        </p:txBody>
      </p:sp>
      <p:pic>
        <p:nvPicPr>
          <p:cNvPr id="1026" name="Picture 2" descr="\\70.11.89.108\design03\2022\★브랜드디자인\08. 기타디자인\220203 KCC 템플릿\템플릿적용소스\픽토그램-0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038055" y="1839439"/>
            <a:ext cx="712787" cy="6223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70.11.89.108\design03\2022\★브랜드디자인\08. 기타디자인\220203 KCC 템플릿\템플릿적용소스\픽토그램-01.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445362" y="1839439"/>
            <a:ext cx="715963" cy="6223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70.11.89.108\design03\2022\★브랜드디자인\08. 기타디자인\220203 KCC 템플릿\템플릿적용소스\픽토그램-02.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293216" y="1839439"/>
            <a:ext cx="712787" cy="6223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70.11.89.108\design03\2022\★브랜드디자인\08. 기타디자인\220203 KCC 템플릿\템플릿적용소스\픽토그램-03.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246996" y="1839439"/>
            <a:ext cx="715963" cy="622300"/>
          </a:xfrm>
          <a:prstGeom prst="rect">
            <a:avLst/>
          </a:prstGeom>
          <a:noFill/>
          <a:extLst>
            <a:ext uri="{909E8E84-426E-40DD-AFC4-6F175D3DCCD1}">
              <a14:hiddenFill xmlns:a14="http://schemas.microsoft.com/office/drawing/2010/main">
                <a:solidFill>
                  <a:srgbClr val="FFFFFF"/>
                </a:solidFill>
              </a14:hiddenFill>
            </a:ext>
          </a:extLst>
        </p:spPr>
      </p:pic>
      <p:sp>
        <p:nvSpPr>
          <p:cNvPr id="6" name="직사각형 5"/>
          <p:cNvSpPr/>
          <p:nvPr userDrawn="1"/>
        </p:nvSpPr>
        <p:spPr>
          <a:xfrm>
            <a:off x="734549" y="2541323"/>
            <a:ext cx="2137590" cy="3550722"/>
          </a:xfrm>
          <a:prstGeom prst="rect">
            <a:avLst/>
          </a:prstGeom>
          <a:solidFill>
            <a:srgbClr val="D0CF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직사각형 10"/>
          <p:cNvSpPr/>
          <p:nvPr userDrawn="1"/>
        </p:nvSpPr>
        <p:spPr>
          <a:xfrm>
            <a:off x="3650479" y="2541323"/>
            <a:ext cx="2137590" cy="3550722"/>
          </a:xfrm>
          <a:prstGeom prst="rect">
            <a:avLst/>
          </a:prstGeom>
          <a:solidFill>
            <a:srgbClr val="8A6E4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직사각형 11"/>
          <p:cNvSpPr/>
          <p:nvPr userDrawn="1"/>
        </p:nvSpPr>
        <p:spPr>
          <a:xfrm>
            <a:off x="6536183" y="2541323"/>
            <a:ext cx="2137590" cy="355072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p:cNvSpPr/>
          <p:nvPr userDrawn="1"/>
        </p:nvSpPr>
        <p:spPr>
          <a:xfrm>
            <a:off x="9325654" y="2541323"/>
            <a:ext cx="2137590" cy="3550722"/>
          </a:xfrm>
          <a:prstGeom prst="rect">
            <a:avLst/>
          </a:prstGeom>
          <a:solidFill>
            <a:srgbClr val="1641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Text Placeholder 15">
            <a:extLst>
              <a:ext uri="{FF2B5EF4-FFF2-40B4-BE49-F238E27FC236}">
                <a16:creationId xmlns:a16="http://schemas.microsoft.com/office/drawing/2014/main" id="{6D106D20-C8E5-564D-8B07-7DB7623CC6C6}"/>
              </a:ext>
            </a:extLst>
          </p:cNvPr>
          <p:cNvSpPr>
            <a:spLocks noGrp="1"/>
          </p:cNvSpPr>
          <p:nvPr>
            <p:ph type="body" sz="quarter" idx="18" hasCustomPrompt="1"/>
          </p:nvPr>
        </p:nvSpPr>
        <p:spPr>
          <a:xfrm>
            <a:off x="2996406" y="1148878"/>
            <a:ext cx="6199188" cy="488567"/>
          </a:xfrm>
          <a:prstGeom prst="rect">
            <a:avLst/>
          </a:prstGeom>
        </p:spPr>
        <p:txBody>
          <a:bodyPr anchor="ctr"/>
          <a:lstStyle>
            <a:lvl1pPr marL="0" indent="0" algn="ctr">
              <a:buNone/>
              <a:defRPr sz="2800" b="1">
                <a:solidFill>
                  <a:schemeClr val="tx1"/>
                </a:solidFill>
                <a:latin typeface="Century Gothic" panose="020B0502020202020204" pitchFamily="34" charset="0"/>
              </a:defRPr>
            </a:lvl1pPr>
          </a:lstStyle>
          <a:p>
            <a:pPr lvl="0"/>
            <a:r>
              <a:rPr lang="ko-KR" altLang="en-US" dirty="0"/>
              <a:t>제목을 입력하십시오</a:t>
            </a:r>
            <a:endParaRPr lang="en-US" dirty="0"/>
          </a:p>
        </p:txBody>
      </p:sp>
      <p:sp>
        <p:nvSpPr>
          <p:cNvPr id="15" name="Text Placeholder 15">
            <a:extLst>
              <a:ext uri="{FF2B5EF4-FFF2-40B4-BE49-F238E27FC236}">
                <a16:creationId xmlns:a16="http://schemas.microsoft.com/office/drawing/2014/main" id="{B335D035-6592-FD47-A554-F8C6B1194A26}"/>
              </a:ext>
            </a:extLst>
          </p:cNvPr>
          <p:cNvSpPr>
            <a:spLocks noGrp="1"/>
          </p:cNvSpPr>
          <p:nvPr>
            <p:ph type="body" sz="quarter" idx="20" hasCustomPrompt="1"/>
          </p:nvPr>
        </p:nvSpPr>
        <p:spPr>
          <a:xfrm>
            <a:off x="734549" y="2541323"/>
            <a:ext cx="2137590" cy="629387"/>
          </a:xfrm>
          <a:prstGeom prst="rect">
            <a:avLst/>
          </a:prstGeom>
        </p:spPr>
        <p:txBody>
          <a:bodyPr anchor="ctr"/>
          <a:lstStyle>
            <a:lvl1pPr marL="0" indent="0" algn="ctr">
              <a:lnSpc>
                <a:spcPct val="100000"/>
              </a:lnSpc>
              <a:spcBef>
                <a:spcPts val="400"/>
              </a:spcBef>
              <a:buNone/>
              <a:defRPr sz="1800" b="1">
                <a:solidFill>
                  <a:schemeClr val="bg1"/>
                </a:solidFill>
                <a:latin typeface="Century Gothic" panose="020B0502020202020204" pitchFamily="34" charset="0"/>
              </a:defRPr>
            </a:lvl1pPr>
          </a:lstStyle>
          <a:p>
            <a:pPr lvl="0"/>
            <a:r>
              <a:rPr lang="ko-KR" altLang="en-US" dirty="0"/>
              <a:t>표제</a:t>
            </a:r>
            <a:endParaRPr lang="en-US" dirty="0"/>
          </a:p>
        </p:txBody>
      </p:sp>
      <p:sp>
        <p:nvSpPr>
          <p:cNvPr id="16" name="Text Placeholder 15">
            <a:extLst>
              <a:ext uri="{FF2B5EF4-FFF2-40B4-BE49-F238E27FC236}">
                <a16:creationId xmlns:a16="http://schemas.microsoft.com/office/drawing/2014/main" id="{B335D035-6592-FD47-A554-F8C6B1194A26}"/>
              </a:ext>
            </a:extLst>
          </p:cNvPr>
          <p:cNvSpPr>
            <a:spLocks noGrp="1"/>
          </p:cNvSpPr>
          <p:nvPr>
            <p:ph type="body" sz="quarter" idx="21" hasCustomPrompt="1"/>
          </p:nvPr>
        </p:nvSpPr>
        <p:spPr>
          <a:xfrm>
            <a:off x="3650479" y="2541323"/>
            <a:ext cx="2137590" cy="629387"/>
          </a:xfrm>
          <a:prstGeom prst="rect">
            <a:avLst/>
          </a:prstGeom>
        </p:spPr>
        <p:txBody>
          <a:bodyPr anchor="ctr"/>
          <a:lstStyle>
            <a:lvl1pPr marL="0" indent="0" algn="ctr">
              <a:lnSpc>
                <a:spcPct val="100000"/>
              </a:lnSpc>
              <a:spcBef>
                <a:spcPts val="400"/>
              </a:spcBef>
              <a:buNone/>
              <a:defRPr sz="1800" b="1">
                <a:solidFill>
                  <a:schemeClr val="bg1"/>
                </a:solidFill>
                <a:latin typeface="Century Gothic" panose="020B0502020202020204" pitchFamily="34" charset="0"/>
              </a:defRPr>
            </a:lvl1pPr>
          </a:lstStyle>
          <a:p>
            <a:pPr lvl="0"/>
            <a:r>
              <a:rPr lang="ko-KR" altLang="en-US" dirty="0"/>
              <a:t>표제</a:t>
            </a:r>
            <a:endParaRPr lang="en-US" dirty="0"/>
          </a:p>
        </p:txBody>
      </p:sp>
      <p:sp>
        <p:nvSpPr>
          <p:cNvPr id="17" name="Text Placeholder 15">
            <a:extLst>
              <a:ext uri="{FF2B5EF4-FFF2-40B4-BE49-F238E27FC236}">
                <a16:creationId xmlns:a16="http://schemas.microsoft.com/office/drawing/2014/main" id="{B335D035-6592-FD47-A554-F8C6B1194A26}"/>
              </a:ext>
            </a:extLst>
          </p:cNvPr>
          <p:cNvSpPr>
            <a:spLocks noGrp="1"/>
          </p:cNvSpPr>
          <p:nvPr>
            <p:ph type="body" sz="quarter" idx="22" hasCustomPrompt="1"/>
          </p:nvPr>
        </p:nvSpPr>
        <p:spPr>
          <a:xfrm>
            <a:off x="6536183" y="2541323"/>
            <a:ext cx="2137590" cy="629387"/>
          </a:xfrm>
          <a:prstGeom prst="rect">
            <a:avLst/>
          </a:prstGeom>
        </p:spPr>
        <p:txBody>
          <a:bodyPr anchor="ctr"/>
          <a:lstStyle>
            <a:lvl1pPr marL="0" indent="0" algn="ctr">
              <a:lnSpc>
                <a:spcPct val="100000"/>
              </a:lnSpc>
              <a:spcBef>
                <a:spcPts val="400"/>
              </a:spcBef>
              <a:buNone/>
              <a:defRPr sz="1800" b="1">
                <a:solidFill>
                  <a:schemeClr val="bg1"/>
                </a:solidFill>
                <a:latin typeface="Century Gothic" panose="020B0502020202020204" pitchFamily="34" charset="0"/>
              </a:defRPr>
            </a:lvl1pPr>
          </a:lstStyle>
          <a:p>
            <a:pPr lvl="0"/>
            <a:r>
              <a:rPr lang="ko-KR" altLang="en-US" dirty="0"/>
              <a:t>표제</a:t>
            </a:r>
            <a:endParaRPr lang="en-US" dirty="0"/>
          </a:p>
        </p:txBody>
      </p:sp>
      <p:sp>
        <p:nvSpPr>
          <p:cNvPr id="18" name="Text Placeholder 15">
            <a:extLst>
              <a:ext uri="{FF2B5EF4-FFF2-40B4-BE49-F238E27FC236}">
                <a16:creationId xmlns:a16="http://schemas.microsoft.com/office/drawing/2014/main" id="{B335D035-6592-FD47-A554-F8C6B1194A26}"/>
              </a:ext>
            </a:extLst>
          </p:cNvPr>
          <p:cNvSpPr>
            <a:spLocks noGrp="1"/>
          </p:cNvSpPr>
          <p:nvPr>
            <p:ph type="body" sz="quarter" idx="23" hasCustomPrompt="1"/>
          </p:nvPr>
        </p:nvSpPr>
        <p:spPr>
          <a:xfrm>
            <a:off x="9325653" y="2541323"/>
            <a:ext cx="2137590" cy="629387"/>
          </a:xfrm>
          <a:prstGeom prst="rect">
            <a:avLst/>
          </a:prstGeom>
        </p:spPr>
        <p:txBody>
          <a:bodyPr anchor="ctr"/>
          <a:lstStyle>
            <a:lvl1pPr marL="0" indent="0" algn="ctr">
              <a:lnSpc>
                <a:spcPct val="100000"/>
              </a:lnSpc>
              <a:spcBef>
                <a:spcPts val="400"/>
              </a:spcBef>
              <a:buNone/>
              <a:defRPr sz="1800" b="1">
                <a:solidFill>
                  <a:schemeClr val="bg1"/>
                </a:solidFill>
                <a:latin typeface="Century Gothic" panose="020B0502020202020204" pitchFamily="34" charset="0"/>
              </a:defRPr>
            </a:lvl1pPr>
          </a:lstStyle>
          <a:p>
            <a:pPr lvl="0"/>
            <a:r>
              <a:rPr lang="ko-KR" altLang="en-US" dirty="0"/>
              <a:t>표제</a:t>
            </a:r>
            <a:endParaRPr lang="en-US" dirty="0"/>
          </a:p>
        </p:txBody>
      </p:sp>
      <p:sp>
        <p:nvSpPr>
          <p:cNvPr id="8" name="텍스트 개체 틀 7"/>
          <p:cNvSpPr>
            <a:spLocks noGrp="1"/>
          </p:cNvSpPr>
          <p:nvPr>
            <p:ph type="body" sz="quarter" idx="24" hasCustomPrompt="1"/>
          </p:nvPr>
        </p:nvSpPr>
        <p:spPr>
          <a:xfrm>
            <a:off x="735013" y="3325813"/>
            <a:ext cx="2136775" cy="2767012"/>
          </a:xfrm>
          <a:prstGeom prst="rect">
            <a:avLst/>
          </a:prstGeom>
        </p:spPr>
        <p:txBody>
          <a:bodyPr/>
          <a:lstStyle>
            <a:lvl1pPr marL="0" indent="0" algn="ctr">
              <a:buNone/>
              <a:defRPr sz="1400">
                <a:solidFill>
                  <a:schemeClr val="bg1"/>
                </a:solidFill>
                <a:latin typeface="+mn-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ko-KR" altLang="en-US" dirty="0"/>
              <a:t>여기를 클릭하여 마스터 텍스트 스타일을 편집하십시오</a:t>
            </a:r>
            <a:endParaRPr lang="en-US" altLang="ko-KR" dirty="0"/>
          </a:p>
        </p:txBody>
      </p:sp>
      <p:sp>
        <p:nvSpPr>
          <p:cNvPr id="22" name="텍스트 개체 틀 7"/>
          <p:cNvSpPr>
            <a:spLocks noGrp="1"/>
          </p:cNvSpPr>
          <p:nvPr>
            <p:ph type="body" sz="quarter" idx="25" hasCustomPrompt="1"/>
          </p:nvPr>
        </p:nvSpPr>
        <p:spPr>
          <a:xfrm>
            <a:off x="3650479" y="3325813"/>
            <a:ext cx="2136775" cy="2767012"/>
          </a:xfrm>
          <a:prstGeom prst="rect">
            <a:avLst/>
          </a:prstGeom>
        </p:spPr>
        <p:txBody>
          <a:bodyPr/>
          <a:lstStyle>
            <a:lvl1pPr marL="0" indent="0" algn="ctr">
              <a:buNone/>
              <a:defRPr sz="1400">
                <a:solidFill>
                  <a:schemeClr val="bg1"/>
                </a:solidFill>
                <a:latin typeface="+mn-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ko-KR" altLang="en-US" dirty="0"/>
              <a:t>여기를 클릭하여 마스터 텍스트 스타일을 편집하십시오</a:t>
            </a:r>
            <a:endParaRPr lang="en-US" altLang="ko-KR" dirty="0"/>
          </a:p>
        </p:txBody>
      </p:sp>
      <p:sp>
        <p:nvSpPr>
          <p:cNvPr id="23" name="텍스트 개체 틀 7"/>
          <p:cNvSpPr>
            <a:spLocks noGrp="1"/>
          </p:cNvSpPr>
          <p:nvPr>
            <p:ph type="body" sz="quarter" idx="26" hasCustomPrompt="1"/>
          </p:nvPr>
        </p:nvSpPr>
        <p:spPr>
          <a:xfrm>
            <a:off x="6518924" y="3325813"/>
            <a:ext cx="2136775" cy="2767012"/>
          </a:xfrm>
          <a:prstGeom prst="rect">
            <a:avLst/>
          </a:prstGeom>
        </p:spPr>
        <p:txBody>
          <a:bodyPr/>
          <a:lstStyle>
            <a:lvl1pPr marL="0" indent="0" algn="ctr">
              <a:buNone/>
              <a:defRPr sz="1400">
                <a:solidFill>
                  <a:schemeClr val="bg1"/>
                </a:solidFill>
                <a:latin typeface="+mn-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ko-KR" altLang="en-US" dirty="0"/>
              <a:t>여기를 클릭하여 마스터 텍스트 스타일을 편집하십시오</a:t>
            </a:r>
            <a:endParaRPr lang="en-US" altLang="ko-KR" dirty="0"/>
          </a:p>
        </p:txBody>
      </p:sp>
      <p:sp>
        <p:nvSpPr>
          <p:cNvPr id="24" name="텍스트 개체 틀 7"/>
          <p:cNvSpPr>
            <a:spLocks noGrp="1"/>
          </p:cNvSpPr>
          <p:nvPr>
            <p:ph type="body" sz="quarter" idx="27" hasCustomPrompt="1"/>
          </p:nvPr>
        </p:nvSpPr>
        <p:spPr>
          <a:xfrm>
            <a:off x="9325653" y="3325813"/>
            <a:ext cx="2136775" cy="2767012"/>
          </a:xfrm>
          <a:prstGeom prst="rect">
            <a:avLst/>
          </a:prstGeom>
        </p:spPr>
        <p:txBody>
          <a:bodyPr/>
          <a:lstStyle>
            <a:lvl1pPr marL="0" indent="0" algn="ctr">
              <a:buNone/>
              <a:defRPr sz="1400">
                <a:solidFill>
                  <a:schemeClr val="bg1"/>
                </a:solidFill>
                <a:latin typeface="+mn-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ko-KR" altLang="en-US" dirty="0"/>
              <a:t>여기를 클릭하여 마스터 텍스트 스타일을 편집하십시오</a:t>
            </a:r>
            <a:endParaRPr lang="en-US" altLang="ko-KR" dirty="0"/>
          </a:p>
        </p:txBody>
      </p:sp>
    </p:spTree>
    <p:extLst>
      <p:ext uri="{BB962C8B-B14F-4D97-AF65-F5344CB8AC3E}">
        <p14:creationId xmlns:p14="http://schemas.microsoft.com/office/powerpoint/2010/main" val="16500828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ide by Side Content w/ Headlines">
    <p:spTree>
      <p:nvGrpSpPr>
        <p:cNvPr id="1" name=""/>
        <p:cNvGrpSpPr/>
        <p:nvPr/>
      </p:nvGrpSpPr>
      <p:grpSpPr>
        <a:xfrm>
          <a:off x="0" y="0"/>
          <a:ext cx="0" cy="0"/>
          <a:chOff x="0" y="0"/>
          <a:chExt cx="0" cy="0"/>
        </a:xfrm>
      </p:grpSpPr>
      <p:sp>
        <p:nvSpPr>
          <p:cNvPr id="14" name="Text Placeholder 15">
            <a:extLst>
              <a:ext uri="{FF2B5EF4-FFF2-40B4-BE49-F238E27FC236}">
                <a16:creationId xmlns:a16="http://schemas.microsoft.com/office/drawing/2014/main" id="{5E0BD1A2-3363-4F68-AB12-33E79C86AABB}"/>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grpSp>
        <p:nvGrpSpPr>
          <p:cNvPr id="16" name="Group 15">
            <a:extLst>
              <a:ext uri="{FF2B5EF4-FFF2-40B4-BE49-F238E27FC236}">
                <a16:creationId xmlns:a16="http://schemas.microsoft.com/office/drawing/2014/main" id="{5E6191A4-AFCA-4F9B-922E-8D9158826D45}"/>
              </a:ext>
            </a:extLst>
          </p:cNvPr>
          <p:cNvGrpSpPr/>
          <p:nvPr userDrawn="1"/>
        </p:nvGrpSpPr>
        <p:grpSpPr>
          <a:xfrm>
            <a:off x="331693" y="1156898"/>
            <a:ext cx="5505008" cy="718148"/>
            <a:chOff x="411480" y="1469881"/>
            <a:chExt cx="5410201" cy="718148"/>
          </a:xfrm>
        </p:grpSpPr>
        <p:sp>
          <p:nvSpPr>
            <p:cNvPr id="18" name="Rectangle 17">
              <a:extLst>
                <a:ext uri="{FF2B5EF4-FFF2-40B4-BE49-F238E27FC236}">
                  <a16:creationId xmlns:a16="http://schemas.microsoft.com/office/drawing/2014/main" id="{2130641B-6C2B-4D2C-B4B4-1AE08264CD9B}"/>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69EBB550-94F4-4C1F-AAE1-B9AB4B04856B}"/>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Text Placeholder 15">
            <a:extLst>
              <a:ext uri="{FF2B5EF4-FFF2-40B4-BE49-F238E27FC236}">
                <a16:creationId xmlns:a16="http://schemas.microsoft.com/office/drawing/2014/main" id="{005120AD-6937-4B6A-883C-A2155BC73682}"/>
              </a:ext>
            </a:extLst>
          </p:cNvPr>
          <p:cNvSpPr>
            <a:spLocks noGrp="1"/>
          </p:cNvSpPr>
          <p:nvPr>
            <p:ph type="body" sz="quarter" idx="20" hasCustomPrompt="1"/>
          </p:nvPr>
        </p:nvSpPr>
        <p:spPr>
          <a:xfrm>
            <a:off x="546727" y="1341326"/>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4" name="Text Placeholder 10">
            <a:extLst>
              <a:ext uri="{FF2B5EF4-FFF2-40B4-BE49-F238E27FC236}">
                <a16:creationId xmlns:a16="http://schemas.microsoft.com/office/drawing/2014/main" id="{9AE83055-F73D-4704-8161-85C24EFA26E8}"/>
              </a:ext>
            </a:extLst>
          </p:cNvPr>
          <p:cNvSpPr>
            <a:spLocks noGrp="1"/>
          </p:cNvSpPr>
          <p:nvPr>
            <p:ph type="body" sz="quarter" idx="22" hasCustomPrompt="1"/>
          </p:nvPr>
        </p:nvSpPr>
        <p:spPr>
          <a:xfrm>
            <a:off x="331693" y="2034552"/>
            <a:ext cx="5505008" cy="4301592"/>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grpSp>
        <p:nvGrpSpPr>
          <p:cNvPr id="25" name="Group 24">
            <a:extLst>
              <a:ext uri="{FF2B5EF4-FFF2-40B4-BE49-F238E27FC236}">
                <a16:creationId xmlns:a16="http://schemas.microsoft.com/office/drawing/2014/main" id="{F203F70F-107E-4039-BDE2-2350A3DFC40C}"/>
              </a:ext>
            </a:extLst>
          </p:cNvPr>
          <p:cNvGrpSpPr/>
          <p:nvPr userDrawn="1"/>
        </p:nvGrpSpPr>
        <p:grpSpPr>
          <a:xfrm>
            <a:off x="6231380" y="1160077"/>
            <a:ext cx="5505008" cy="718148"/>
            <a:chOff x="411480" y="1469881"/>
            <a:chExt cx="5410201" cy="718148"/>
          </a:xfrm>
        </p:grpSpPr>
        <p:sp>
          <p:nvSpPr>
            <p:cNvPr id="26" name="Rectangle 25">
              <a:extLst>
                <a:ext uri="{FF2B5EF4-FFF2-40B4-BE49-F238E27FC236}">
                  <a16:creationId xmlns:a16="http://schemas.microsoft.com/office/drawing/2014/main" id="{1E37C9D3-0274-471C-B945-A742FD001A0E}"/>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32046DC5-6260-4C84-8E4C-B896356234D4}"/>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 Placeholder 10">
            <a:extLst>
              <a:ext uri="{FF2B5EF4-FFF2-40B4-BE49-F238E27FC236}">
                <a16:creationId xmlns:a16="http://schemas.microsoft.com/office/drawing/2014/main" id="{28AC6590-465B-4FC0-852E-D351AB93D1DD}"/>
              </a:ext>
            </a:extLst>
          </p:cNvPr>
          <p:cNvSpPr>
            <a:spLocks noGrp="1"/>
          </p:cNvSpPr>
          <p:nvPr>
            <p:ph type="body" sz="quarter" idx="23" hasCustomPrompt="1"/>
          </p:nvPr>
        </p:nvSpPr>
        <p:spPr>
          <a:xfrm>
            <a:off x="6249988" y="2034551"/>
            <a:ext cx="5486400" cy="4301593"/>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37" name="Text Placeholder 15">
            <a:extLst>
              <a:ext uri="{FF2B5EF4-FFF2-40B4-BE49-F238E27FC236}">
                <a16:creationId xmlns:a16="http://schemas.microsoft.com/office/drawing/2014/main" id="{EED8F028-D2CB-4D63-B2AE-C046314DB918}"/>
              </a:ext>
            </a:extLst>
          </p:cNvPr>
          <p:cNvSpPr>
            <a:spLocks noGrp="1"/>
          </p:cNvSpPr>
          <p:nvPr>
            <p:ph type="body" sz="quarter" idx="24" hasCustomPrompt="1"/>
          </p:nvPr>
        </p:nvSpPr>
        <p:spPr>
          <a:xfrm>
            <a:off x="6451156" y="1341324"/>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Tree>
    <p:extLst>
      <p:ext uri="{BB962C8B-B14F-4D97-AF65-F5344CB8AC3E}">
        <p14:creationId xmlns:p14="http://schemas.microsoft.com/office/powerpoint/2010/main" val="4204979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Headline Right Content">
    <p:spTree>
      <p:nvGrpSpPr>
        <p:cNvPr id="1" name=""/>
        <p:cNvGrpSpPr/>
        <p:nvPr/>
      </p:nvGrpSpPr>
      <p:grpSpPr>
        <a:xfrm>
          <a:off x="0" y="0"/>
          <a:ext cx="0" cy="0"/>
          <a:chOff x="0" y="0"/>
          <a:chExt cx="0" cy="0"/>
        </a:xfrm>
      </p:grpSpPr>
      <p:sp>
        <p:nvSpPr>
          <p:cNvPr id="10" name="Text Placeholder 15">
            <a:extLst>
              <a:ext uri="{FF2B5EF4-FFF2-40B4-BE49-F238E27FC236}">
                <a16:creationId xmlns:a16="http://schemas.microsoft.com/office/drawing/2014/main" id="{AF2F3515-957A-41A2-94A1-2C98966F0826}"/>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grpSp>
        <p:nvGrpSpPr>
          <p:cNvPr id="13" name="Group 12">
            <a:extLst>
              <a:ext uri="{FF2B5EF4-FFF2-40B4-BE49-F238E27FC236}">
                <a16:creationId xmlns:a16="http://schemas.microsoft.com/office/drawing/2014/main" id="{D1F262F8-3575-4FF2-AFE8-5F4EA3B758B2}"/>
              </a:ext>
            </a:extLst>
          </p:cNvPr>
          <p:cNvGrpSpPr/>
          <p:nvPr userDrawn="1"/>
        </p:nvGrpSpPr>
        <p:grpSpPr>
          <a:xfrm>
            <a:off x="331693" y="1155250"/>
            <a:ext cx="5518880" cy="718148"/>
            <a:chOff x="411480" y="1469881"/>
            <a:chExt cx="5410201" cy="718148"/>
          </a:xfrm>
        </p:grpSpPr>
        <p:sp>
          <p:nvSpPr>
            <p:cNvPr id="14" name="Rectangle 13">
              <a:extLst>
                <a:ext uri="{FF2B5EF4-FFF2-40B4-BE49-F238E27FC236}">
                  <a16:creationId xmlns:a16="http://schemas.microsoft.com/office/drawing/2014/main" id="{364C1F55-DDD6-49AA-9EB1-1ED88D084ADE}"/>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CD1427-6E50-417B-8BDC-29328BE9290D}"/>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Text Placeholder 15">
            <a:extLst>
              <a:ext uri="{FF2B5EF4-FFF2-40B4-BE49-F238E27FC236}">
                <a16:creationId xmlns:a16="http://schemas.microsoft.com/office/drawing/2014/main" id="{0D6CC798-54B3-4046-A228-8DE2783F1DF3}"/>
              </a:ext>
            </a:extLst>
          </p:cNvPr>
          <p:cNvSpPr>
            <a:spLocks noGrp="1"/>
          </p:cNvSpPr>
          <p:nvPr>
            <p:ph type="body" sz="quarter" idx="20" hasCustomPrompt="1"/>
          </p:nvPr>
        </p:nvSpPr>
        <p:spPr>
          <a:xfrm>
            <a:off x="546727" y="1348912"/>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9" name="Text Placeholder 10">
            <a:extLst>
              <a:ext uri="{FF2B5EF4-FFF2-40B4-BE49-F238E27FC236}">
                <a16:creationId xmlns:a16="http://schemas.microsoft.com/office/drawing/2014/main" id="{E214802C-17AD-44E1-9AFC-E2EF2017E768}"/>
              </a:ext>
            </a:extLst>
          </p:cNvPr>
          <p:cNvSpPr>
            <a:spLocks noGrp="1"/>
          </p:cNvSpPr>
          <p:nvPr>
            <p:ph type="body" sz="quarter" idx="22" hasCustomPrompt="1"/>
          </p:nvPr>
        </p:nvSpPr>
        <p:spPr>
          <a:xfrm>
            <a:off x="331693" y="2042032"/>
            <a:ext cx="5504688" cy="426640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23" name="Content Placeholder 2">
            <a:extLst>
              <a:ext uri="{FF2B5EF4-FFF2-40B4-BE49-F238E27FC236}">
                <a16:creationId xmlns:a16="http://schemas.microsoft.com/office/drawing/2014/main" id="{780FBEAD-5DDC-49AD-BC39-A2220E299B74}"/>
              </a:ext>
            </a:extLst>
          </p:cNvPr>
          <p:cNvSpPr>
            <a:spLocks noGrp="1"/>
          </p:cNvSpPr>
          <p:nvPr>
            <p:ph sz="quarter" idx="23" hasCustomPrompt="1"/>
          </p:nvPr>
        </p:nvSpPr>
        <p:spPr>
          <a:xfrm>
            <a:off x="6341428" y="1156986"/>
            <a:ext cx="5394960" cy="515145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371220376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line Left Content">
    <p:spTree>
      <p:nvGrpSpPr>
        <p:cNvPr id="1" name=""/>
        <p:cNvGrpSpPr/>
        <p:nvPr/>
      </p:nvGrpSpPr>
      <p:grpSpPr>
        <a:xfrm>
          <a:off x="0" y="0"/>
          <a:ext cx="0" cy="0"/>
          <a:chOff x="0" y="0"/>
          <a:chExt cx="0" cy="0"/>
        </a:xfrm>
      </p:grpSpPr>
      <p:sp>
        <p:nvSpPr>
          <p:cNvPr id="10" name="Text Placeholder 15">
            <a:extLst>
              <a:ext uri="{FF2B5EF4-FFF2-40B4-BE49-F238E27FC236}">
                <a16:creationId xmlns:a16="http://schemas.microsoft.com/office/drawing/2014/main" id="{E6577B6B-9D44-4EB6-AA28-8F3392FF8D7F}"/>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grpSp>
        <p:nvGrpSpPr>
          <p:cNvPr id="12" name="Group 11">
            <a:extLst>
              <a:ext uri="{FF2B5EF4-FFF2-40B4-BE49-F238E27FC236}">
                <a16:creationId xmlns:a16="http://schemas.microsoft.com/office/drawing/2014/main" id="{37E252FD-F3F8-4DB8-A890-2E3E201BE09C}"/>
              </a:ext>
            </a:extLst>
          </p:cNvPr>
          <p:cNvGrpSpPr/>
          <p:nvPr userDrawn="1"/>
        </p:nvGrpSpPr>
        <p:grpSpPr>
          <a:xfrm>
            <a:off x="6231380" y="1161165"/>
            <a:ext cx="5505008" cy="718148"/>
            <a:chOff x="411480" y="1469881"/>
            <a:chExt cx="5410201" cy="718148"/>
          </a:xfrm>
        </p:grpSpPr>
        <p:sp>
          <p:nvSpPr>
            <p:cNvPr id="13" name="Rectangle 12">
              <a:extLst>
                <a:ext uri="{FF2B5EF4-FFF2-40B4-BE49-F238E27FC236}">
                  <a16:creationId xmlns:a16="http://schemas.microsoft.com/office/drawing/2014/main" id="{5C541CDE-933A-40A7-99A6-763C75205A79}"/>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B3B259E6-2E39-44EC-9F8C-7BD7CA259539}"/>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ext Placeholder 10">
            <a:extLst>
              <a:ext uri="{FF2B5EF4-FFF2-40B4-BE49-F238E27FC236}">
                <a16:creationId xmlns:a16="http://schemas.microsoft.com/office/drawing/2014/main" id="{02AC862B-828D-494C-91E3-079E90A93855}"/>
              </a:ext>
            </a:extLst>
          </p:cNvPr>
          <p:cNvSpPr>
            <a:spLocks noGrp="1"/>
          </p:cNvSpPr>
          <p:nvPr>
            <p:ph type="body" sz="quarter" idx="23" hasCustomPrompt="1"/>
          </p:nvPr>
        </p:nvSpPr>
        <p:spPr>
          <a:xfrm>
            <a:off x="6231380" y="2034552"/>
            <a:ext cx="5486400" cy="4273596"/>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8" name="Text Placeholder 15">
            <a:extLst>
              <a:ext uri="{FF2B5EF4-FFF2-40B4-BE49-F238E27FC236}">
                <a16:creationId xmlns:a16="http://schemas.microsoft.com/office/drawing/2014/main" id="{0FCE3EA7-98EA-42C6-9B30-8D6743E50434}"/>
              </a:ext>
            </a:extLst>
          </p:cNvPr>
          <p:cNvSpPr>
            <a:spLocks noGrp="1"/>
          </p:cNvSpPr>
          <p:nvPr>
            <p:ph type="body" sz="quarter" idx="20" hasCustomPrompt="1"/>
          </p:nvPr>
        </p:nvSpPr>
        <p:spPr>
          <a:xfrm>
            <a:off x="6498329" y="1345591"/>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9" name="Content Placeholder 2">
            <a:extLst>
              <a:ext uri="{FF2B5EF4-FFF2-40B4-BE49-F238E27FC236}">
                <a16:creationId xmlns:a16="http://schemas.microsoft.com/office/drawing/2014/main" id="{1E792760-3E5E-415A-B4A4-339BA4C804CB}"/>
              </a:ext>
            </a:extLst>
          </p:cNvPr>
          <p:cNvSpPr>
            <a:spLocks noGrp="1"/>
          </p:cNvSpPr>
          <p:nvPr>
            <p:ph sz="quarter" idx="24" hasCustomPrompt="1"/>
          </p:nvPr>
        </p:nvSpPr>
        <p:spPr>
          <a:xfrm>
            <a:off x="331693" y="1160076"/>
            <a:ext cx="5394960" cy="514807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7827638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Headline 2 Right Content">
    <p:spTree>
      <p:nvGrpSpPr>
        <p:cNvPr id="1" name=""/>
        <p:cNvGrpSpPr/>
        <p:nvPr/>
      </p:nvGrpSpPr>
      <p:grpSpPr>
        <a:xfrm>
          <a:off x="0" y="0"/>
          <a:ext cx="0" cy="0"/>
          <a:chOff x="0" y="0"/>
          <a:chExt cx="0" cy="0"/>
        </a:xfrm>
      </p:grpSpPr>
      <p:sp>
        <p:nvSpPr>
          <p:cNvPr id="11" name="Text Placeholder 15">
            <a:extLst>
              <a:ext uri="{FF2B5EF4-FFF2-40B4-BE49-F238E27FC236}">
                <a16:creationId xmlns:a16="http://schemas.microsoft.com/office/drawing/2014/main" id="{0AD17A37-C3D4-4252-BFD9-D2F8273B1DD2}"/>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grpSp>
        <p:nvGrpSpPr>
          <p:cNvPr id="15" name="Group 14">
            <a:extLst>
              <a:ext uri="{FF2B5EF4-FFF2-40B4-BE49-F238E27FC236}">
                <a16:creationId xmlns:a16="http://schemas.microsoft.com/office/drawing/2014/main" id="{13727566-CE94-4D99-B227-89A503EE2C48}"/>
              </a:ext>
            </a:extLst>
          </p:cNvPr>
          <p:cNvGrpSpPr/>
          <p:nvPr userDrawn="1"/>
        </p:nvGrpSpPr>
        <p:grpSpPr>
          <a:xfrm>
            <a:off x="331693" y="1133710"/>
            <a:ext cx="5486400" cy="718148"/>
            <a:chOff x="411480" y="1469881"/>
            <a:chExt cx="5410201" cy="718148"/>
          </a:xfrm>
        </p:grpSpPr>
        <p:sp>
          <p:nvSpPr>
            <p:cNvPr id="16" name="Rectangle 15">
              <a:extLst>
                <a:ext uri="{FF2B5EF4-FFF2-40B4-BE49-F238E27FC236}">
                  <a16:creationId xmlns:a16="http://schemas.microsoft.com/office/drawing/2014/main" id="{6A3130EB-A8A5-4F5D-9EC5-66F78A0441AB}"/>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93AD8CE1-835A-4A32-9A48-4E4D68F7BA6F}"/>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Text Placeholder 15">
            <a:extLst>
              <a:ext uri="{FF2B5EF4-FFF2-40B4-BE49-F238E27FC236}">
                <a16:creationId xmlns:a16="http://schemas.microsoft.com/office/drawing/2014/main" id="{92F2D28B-051D-491C-A4DB-307B90E0FC65}"/>
              </a:ext>
            </a:extLst>
          </p:cNvPr>
          <p:cNvSpPr>
            <a:spLocks noGrp="1"/>
          </p:cNvSpPr>
          <p:nvPr>
            <p:ph type="body" sz="quarter" idx="20" hasCustomPrompt="1"/>
          </p:nvPr>
        </p:nvSpPr>
        <p:spPr>
          <a:xfrm>
            <a:off x="546727" y="1324907"/>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3" name="Text Placeholder 10">
            <a:extLst>
              <a:ext uri="{FF2B5EF4-FFF2-40B4-BE49-F238E27FC236}">
                <a16:creationId xmlns:a16="http://schemas.microsoft.com/office/drawing/2014/main" id="{0ADF5421-F732-4A9A-8ABA-C6F57EAE4524}"/>
              </a:ext>
            </a:extLst>
          </p:cNvPr>
          <p:cNvSpPr>
            <a:spLocks noGrp="1"/>
          </p:cNvSpPr>
          <p:nvPr>
            <p:ph type="body" sz="quarter" idx="22" hasCustomPrompt="1"/>
          </p:nvPr>
        </p:nvSpPr>
        <p:spPr>
          <a:xfrm>
            <a:off x="331693" y="2025316"/>
            <a:ext cx="5486400" cy="4270248"/>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24" name="Content Placeholder 2">
            <a:extLst>
              <a:ext uri="{FF2B5EF4-FFF2-40B4-BE49-F238E27FC236}">
                <a16:creationId xmlns:a16="http://schemas.microsoft.com/office/drawing/2014/main" id="{8A95D3E7-0F70-4AE0-A68E-580D7D85DA4E}"/>
              </a:ext>
            </a:extLst>
          </p:cNvPr>
          <p:cNvSpPr>
            <a:spLocks noGrp="1"/>
          </p:cNvSpPr>
          <p:nvPr>
            <p:ph sz="quarter" idx="23" hasCustomPrompt="1"/>
          </p:nvPr>
        </p:nvSpPr>
        <p:spPr>
          <a:xfrm>
            <a:off x="6341428" y="1135445"/>
            <a:ext cx="5394960" cy="25146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25" name="Content Placeholder 2">
            <a:extLst>
              <a:ext uri="{FF2B5EF4-FFF2-40B4-BE49-F238E27FC236}">
                <a16:creationId xmlns:a16="http://schemas.microsoft.com/office/drawing/2014/main" id="{E10E97EC-BC0E-409F-9CD9-82238C7D5630}"/>
              </a:ext>
            </a:extLst>
          </p:cNvPr>
          <p:cNvSpPr>
            <a:spLocks noGrp="1"/>
          </p:cNvSpPr>
          <p:nvPr>
            <p:ph sz="quarter" idx="24" hasCustomPrompt="1"/>
          </p:nvPr>
        </p:nvSpPr>
        <p:spPr>
          <a:xfrm>
            <a:off x="6326187" y="3780964"/>
            <a:ext cx="5410201" cy="25146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3882782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Headline 2 Left Content">
    <p:spTree>
      <p:nvGrpSpPr>
        <p:cNvPr id="1" name=""/>
        <p:cNvGrpSpPr/>
        <p:nvPr/>
      </p:nvGrpSpPr>
      <p:grpSpPr>
        <a:xfrm>
          <a:off x="0" y="0"/>
          <a:ext cx="0" cy="0"/>
          <a:chOff x="0" y="0"/>
          <a:chExt cx="0" cy="0"/>
        </a:xfrm>
      </p:grpSpPr>
      <p:sp>
        <p:nvSpPr>
          <p:cNvPr id="11" name="Text Placeholder 15">
            <a:extLst>
              <a:ext uri="{FF2B5EF4-FFF2-40B4-BE49-F238E27FC236}">
                <a16:creationId xmlns:a16="http://schemas.microsoft.com/office/drawing/2014/main" id="{3E9D6815-C4EE-4727-BF6F-D3F8F4A2C62E}"/>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15" name="Footer Placeholder 14">
            <a:extLst>
              <a:ext uri="{FF2B5EF4-FFF2-40B4-BE49-F238E27FC236}">
                <a16:creationId xmlns:a16="http://schemas.microsoft.com/office/drawing/2014/main" id="{472F98A0-81C9-4952-AB51-441323B780B4}"/>
              </a:ext>
            </a:extLst>
          </p:cNvPr>
          <p:cNvSpPr>
            <a:spLocks noGrp="1"/>
          </p:cNvSpPr>
          <p:nvPr>
            <p:ph type="ftr" sz="quarter" idx="3"/>
          </p:nvPr>
        </p:nvSpPr>
        <p:spPr>
          <a:xfrm>
            <a:off x="331693" y="6448329"/>
            <a:ext cx="4866840" cy="365125"/>
          </a:xfrm>
          <a:prstGeom prst="rect">
            <a:avLst/>
          </a:prstGeom>
        </p:spPr>
        <p:txBody>
          <a:bodyPr vert="horz" lIns="91440" tIns="45720" rIns="91440" bIns="45720" rtlCol="0" anchor="t"/>
          <a:lstStyle>
            <a:lvl1pPr algn="l">
              <a:defRPr sz="700">
                <a:solidFill>
                  <a:schemeClr val="tx1"/>
                </a:solidFill>
              </a:defRPr>
            </a:lvl1pPr>
          </a:lstStyle>
          <a:p>
            <a:endParaRPr lang="en-GB" spc="10" dirty="0"/>
          </a:p>
        </p:txBody>
      </p:sp>
      <p:grpSp>
        <p:nvGrpSpPr>
          <p:cNvPr id="16" name="Group 15">
            <a:extLst>
              <a:ext uri="{FF2B5EF4-FFF2-40B4-BE49-F238E27FC236}">
                <a16:creationId xmlns:a16="http://schemas.microsoft.com/office/drawing/2014/main" id="{3ADB75C0-1B0B-4E2E-B9E4-FA678B2945D4}"/>
              </a:ext>
            </a:extLst>
          </p:cNvPr>
          <p:cNvGrpSpPr/>
          <p:nvPr userDrawn="1"/>
        </p:nvGrpSpPr>
        <p:grpSpPr>
          <a:xfrm>
            <a:off x="6249988" y="1160077"/>
            <a:ext cx="5486400" cy="717846"/>
            <a:chOff x="411480" y="1471617"/>
            <a:chExt cx="5410201" cy="717846"/>
          </a:xfrm>
        </p:grpSpPr>
        <p:sp>
          <p:nvSpPr>
            <p:cNvPr id="18" name="Rectangle 17">
              <a:extLst>
                <a:ext uri="{FF2B5EF4-FFF2-40B4-BE49-F238E27FC236}">
                  <a16:creationId xmlns:a16="http://schemas.microsoft.com/office/drawing/2014/main" id="{B5021C46-1C45-44AA-BCD1-7A607EEA8F45}"/>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8B58FF3C-8C34-4C11-BD97-547A1026BB1F}"/>
                </a:ext>
              </a:extLst>
            </p:cNvPr>
            <p:cNvSpPr/>
            <p:nvPr userDrawn="1"/>
          </p:nvSpPr>
          <p:spPr>
            <a:xfrm>
              <a:off x="411480" y="1476231"/>
              <a:ext cx="111009" cy="7132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ext Placeholder 10">
            <a:extLst>
              <a:ext uri="{FF2B5EF4-FFF2-40B4-BE49-F238E27FC236}">
                <a16:creationId xmlns:a16="http://schemas.microsoft.com/office/drawing/2014/main" id="{04EC29AA-19D5-4316-96E2-A02CFC3FAE69}"/>
              </a:ext>
            </a:extLst>
          </p:cNvPr>
          <p:cNvSpPr>
            <a:spLocks noGrp="1"/>
          </p:cNvSpPr>
          <p:nvPr>
            <p:ph type="body" sz="quarter" idx="23" hasCustomPrompt="1"/>
          </p:nvPr>
        </p:nvSpPr>
        <p:spPr>
          <a:xfrm>
            <a:off x="6249988" y="2030752"/>
            <a:ext cx="5486400" cy="4270248"/>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22" name="Text Placeholder 15">
            <a:extLst>
              <a:ext uri="{FF2B5EF4-FFF2-40B4-BE49-F238E27FC236}">
                <a16:creationId xmlns:a16="http://schemas.microsoft.com/office/drawing/2014/main" id="{832FBB14-25C9-4013-89E5-684B58BFB997}"/>
              </a:ext>
            </a:extLst>
          </p:cNvPr>
          <p:cNvSpPr>
            <a:spLocks noGrp="1"/>
          </p:cNvSpPr>
          <p:nvPr>
            <p:ph type="body" sz="quarter" idx="20" hasCustomPrompt="1"/>
          </p:nvPr>
        </p:nvSpPr>
        <p:spPr>
          <a:xfrm>
            <a:off x="6507442" y="1339625"/>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3" name="Content Placeholder 2">
            <a:extLst>
              <a:ext uri="{FF2B5EF4-FFF2-40B4-BE49-F238E27FC236}">
                <a16:creationId xmlns:a16="http://schemas.microsoft.com/office/drawing/2014/main" id="{40E59BCA-C543-43F2-BC92-1636B00E7686}"/>
              </a:ext>
            </a:extLst>
          </p:cNvPr>
          <p:cNvSpPr>
            <a:spLocks noGrp="1"/>
          </p:cNvSpPr>
          <p:nvPr>
            <p:ph sz="quarter" idx="24" hasCustomPrompt="1"/>
          </p:nvPr>
        </p:nvSpPr>
        <p:spPr>
          <a:xfrm>
            <a:off x="331693" y="1154635"/>
            <a:ext cx="5394960" cy="25146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24" name="Content Placeholder 2">
            <a:extLst>
              <a:ext uri="{FF2B5EF4-FFF2-40B4-BE49-F238E27FC236}">
                <a16:creationId xmlns:a16="http://schemas.microsoft.com/office/drawing/2014/main" id="{F555E1BA-EE61-4FD0-BDF3-17371FFEC00B}"/>
              </a:ext>
            </a:extLst>
          </p:cNvPr>
          <p:cNvSpPr>
            <a:spLocks noGrp="1"/>
          </p:cNvSpPr>
          <p:nvPr>
            <p:ph sz="quarter" idx="25" hasCustomPrompt="1"/>
          </p:nvPr>
        </p:nvSpPr>
        <p:spPr>
          <a:xfrm>
            <a:off x="331693" y="3796743"/>
            <a:ext cx="5394960" cy="25146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237914442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 Headline Right Content">
    <p:spTree>
      <p:nvGrpSpPr>
        <p:cNvPr id="1" name=""/>
        <p:cNvGrpSpPr/>
        <p:nvPr/>
      </p:nvGrpSpPr>
      <p:grpSpPr>
        <a:xfrm>
          <a:off x="0" y="0"/>
          <a:ext cx="0" cy="0"/>
          <a:chOff x="0" y="0"/>
          <a:chExt cx="0" cy="0"/>
        </a:xfrm>
      </p:grpSpPr>
      <p:sp>
        <p:nvSpPr>
          <p:cNvPr id="26" name="Text Placeholder 15">
            <a:extLst>
              <a:ext uri="{FF2B5EF4-FFF2-40B4-BE49-F238E27FC236}">
                <a16:creationId xmlns:a16="http://schemas.microsoft.com/office/drawing/2014/main" id="{19AB5B27-871E-47FA-942A-F9BDD2BACD75}"/>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28" name="Footer Placeholder 14">
            <a:extLst>
              <a:ext uri="{FF2B5EF4-FFF2-40B4-BE49-F238E27FC236}">
                <a16:creationId xmlns:a16="http://schemas.microsoft.com/office/drawing/2014/main" id="{80621635-E296-487F-BAB2-943508527B4F}"/>
              </a:ext>
            </a:extLst>
          </p:cNvPr>
          <p:cNvSpPr>
            <a:spLocks noGrp="1"/>
          </p:cNvSpPr>
          <p:nvPr>
            <p:ph type="ftr" sz="quarter" idx="3"/>
          </p:nvPr>
        </p:nvSpPr>
        <p:spPr>
          <a:xfrm>
            <a:off x="331693" y="6448329"/>
            <a:ext cx="4858374" cy="365125"/>
          </a:xfrm>
          <a:prstGeom prst="rect">
            <a:avLst/>
          </a:prstGeom>
        </p:spPr>
        <p:txBody>
          <a:bodyPr vert="horz" lIns="91440" tIns="45720" rIns="91440" bIns="45720" rtlCol="0" anchor="t"/>
          <a:lstStyle>
            <a:lvl1pPr algn="l">
              <a:defRPr sz="700">
                <a:solidFill>
                  <a:schemeClr val="tx1"/>
                </a:solidFill>
              </a:defRPr>
            </a:lvl1pPr>
          </a:lstStyle>
          <a:p>
            <a:endParaRPr lang="en-GB" spc="10" dirty="0"/>
          </a:p>
        </p:txBody>
      </p:sp>
      <p:grpSp>
        <p:nvGrpSpPr>
          <p:cNvPr id="29" name="Group 28">
            <a:extLst>
              <a:ext uri="{FF2B5EF4-FFF2-40B4-BE49-F238E27FC236}">
                <a16:creationId xmlns:a16="http://schemas.microsoft.com/office/drawing/2014/main" id="{37A14C2A-93E5-49E2-8A1E-CC6BFE4C2C94}"/>
              </a:ext>
            </a:extLst>
          </p:cNvPr>
          <p:cNvGrpSpPr/>
          <p:nvPr userDrawn="1"/>
        </p:nvGrpSpPr>
        <p:grpSpPr>
          <a:xfrm>
            <a:off x="331693" y="1144597"/>
            <a:ext cx="5486400" cy="718148"/>
            <a:chOff x="411480" y="1469881"/>
            <a:chExt cx="5410201" cy="718148"/>
          </a:xfrm>
        </p:grpSpPr>
        <p:sp>
          <p:nvSpPr>
            <p:cNvPr id="30" name="Rectangle 29">
              <a:extLst>
                <a:ext uri="{FF2B5EF4-FFF2-40B4-BE49-F238E27FC236}">
                  <a16:creationId xmlns:a16="http://schemas.microsoft.com/office/drawing/2014/main" id="{8967C8F2-2C1C-4EE4-9489-FB88E29948B7}"/>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7979492A-143E-4EA3-9253-F42AF226ADF0}"/>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2" name="Text Placeholder 15">
            <a:extLst>
              <a:ext uri="{FF2B5EF4-FFF2-40B4-BE49-F238E27FC236}">
                <a16:creationId xmlns:a16="http://schemas.microsoft.com/office/drawing/2014/main" id="{B0DFFC5C-8A2D-43B9-9E1A-0EA45C39AAD0}"/>
              </a:ext>
            </a:extLst>
          </p:cNvPr>
          <p:cNvSpPr>
            <a:spLocks noGrp="1"/>
          </p:cNvSpPr>
          <p:nvPr>
            <p:ph type="body" sz="quarter" idx="20" hasCustomPrompt="1"/>
          </p:nvPr>
        </p:nvSpPr>
        <p:spPr>
          <a:xfrm>
            <a:off x="532861" y="1332894"/>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33" name="Text Placeholder 10">
            <a:extLst>
              <a:ext uri="{FF2B5EF4-FFF2-40B4-BE49-F238E27FC236}">
                <a16:creationId xmlns:a16="http://schemas.microsoft.com/office/drawing/2014/main" id="{46CB76E9-3EBE-4F05-B3C4-44267DB3C086}"/>
              </a:ext>
            </a:extLst>
          </p:cNvPr>
          <p:cNvSpPr>
            <a:spLocks noGrp="1"/>
          </p:cNvSpPr>
          <p:nvPr>
            <p:ph type="body" sz="quarter" idx="22" hasCustomPrompt="1"/>
          </p:nvPr>
        </p:nvSpPr>
        <p:spPr>
          <a:xfrm>
            <a:off x="331693" y="1968546"/>
            <a:ext cx="5486400" cy="169164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grpSp>
        <p:nvGrpSpPr>
          <p:cNvPr id="34" name="Group 33">
            <a:extLst>
              <a:ext uri="{FF2B5EF4-FFF2-40B4-BE49-F238E27FC236}">
                <a16:creationId xmlns:a16="http://schemas.microsoft.com/office/drawing/2014/main" id="{A172CED0-F8FC-415F-9AAE-5127492DD8E1}"/>
              </a:ext>
            </a:extLst>
          </p:cNvPr>
          <p:cNvGrpSpPr/>
          <p:nvPr userDrawn="1"/>
        </p:nvGrpSpPr>
        <p:grpSpPr>
          <a:xfrm>
            <a:off x="331693" y="3805205"/>
            <a:ext cx="5486400" cy="718148"/>
            <a:chOff x="411480" y="1469881"/>
            <a:chExt cx="5410201" cy="718148"/>
          </a:xfrm>
        </p:grpSpPr>
        <p:sp>
          <p:nvSpPr>
            <p:cNvPr id="35" name="Rectangle 34">
              <a:extLst>
                <a:ext uri="{FF2B5EF4-FFF2-40B4-BE49-F238E27FC236}">
                  <a16:creationId xmlns:a16="http://schemas.microsoft.com/office/drawing/2014/main" id="{B3EB360E-B96D-4ABA-B710-3F51BF746F70}"/>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6E226547-F8C3-4417-9BA6-51AF4B3FEAF4}"/>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7" name="Text Placeholder 10">
            <a:extLst>
              <a:ext uri="{FF2B5EF4-FFF2-40B4-BE49-F238E27FC236}">
                <a16:creationId xmlns:a16="http://schemas.microsoft.com/office/drawing/2014/main" id="{850156A7-962F-4D0F-9354-37C6D9998EA2}"/>
              </a:ext>
            </a:extLst>
          </p:cNvPr>
          <p:cNvSpPr>
            <a:spLocks noGrp="1"/>
          </p:cNvSpPr>
          <p:nvPr>
            <p:ph type="body" sz="quarter" idx="25" hasCustomPrompt="1"/>
          </p:nvPr>
        </p:nvSpPr>
        <p:spPr>
          <a:xfrm>
            <a:off x="331693" y="4622652"/>
            <a:ext cx="5486400" cy="169164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38" name="Text Placeholder 15">
            <a:extLst>
              <a:ext uri="{FF2B5EF4-FFF2-40B4-BE49-F238E27FC236}">
                <a16:creationId xmlns:a16="http://schemas.microsoft.com/office/drawing/2014/main" id="{418B5C43-F076-424E-8951-2A95FDA47752}"/>
              </a:ext>
            </a:extLst>
          </p:cNvPr>
          <p:cNvSpPr>
            <a:spLocks noGrp="1"/>
          </p:cNvSpPr>
          <p:nvPr>
            <p:ph type="body" sz="quarter" idx="26" hasCustomPrompt="1"/>
          </p:nvPr>
        </p:nvSpPr>
        <p:spPr>
          <a:xfrm>
            <a:off x="587919" y="3989631"/>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39" name="Content Placeholder 2">
            <a:extLst>
              <a:ext uri="{FF2B5EF4-FFF2-40B4-BE49-F238E27FC236}">
                <a16:creationId xmlns:a16="http://schemas.microsoft.com/office/drawing/2014/main" id="{1953883F-A36C-41DD-8F60-1C7F1145ADB3}"/>
              </a:ext>
            </a:extLst>
          </p:cNvPr>
          <p:cNvSpPr>
            <a:spLocks noGrp="1"/>
          </p:cNvSpPr>
          <p:nvPr>
            <p:ph sz="quarter" idx="23" hasCustomPrompt="1"/>
          </p:nvPr>
        </p:nvSpPr>
        <p:spPr>
          <a:xfrm>
            <a:off x="6341428" y="1166220"/>
            <a:ext cx="5394960" cy="514807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04692048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 Headline Left Content">
    <p:spTree>
      <p:nvGrpSpPr>
        <p:cNvPr id="1" name=""/>
        <p:cNvGrpSpPr/>
        <p:nvPr/>
      </p:nvGrpSpPr>
      <p:grpSpPr>
        <a:xfrm>
          <a:off x="0" y="0"/>
          <a:ext cx="0" cy="0"/>
          <a:chOff x="0" y="0"/>
          <a:chExt cx="0" cy="0"/>
        </a:xfrm>
      </p:grpSpPr>
      <p:sp>
        <p:nvSpPr>
          <p:cNvPr id="15" name="Text Placeholder 15">
            <a:extLst>
              <a:ext uri="{FF2B5EF4-FFF2-40B4-BE49-F238E27FC236}">
                <a16:creationId xmlns:a16="http://schemas.microsoft.com/office/drawing/2014/main" id="{4DA469CB-05F0-4A3D-B0AA-A07BDD95F3D0}"/>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grpSp>
        <p:nvGrpSpPr>
          <p:cNvPr id="19" name="Group 18">
            <a:extLst>
              <a:ext uri="{FF2B5EF4-FFF2-40B4-BE49-F238E27FC236}">
                <a16:creationId xmlns:a16="http://schemas.microsoft.com/office/drawing/2014/main" id="{5027C05C-3D4A-4F95-8DAB-D5F48200A95C}"/>
              </a:ext>
            </a:extLst>
          </p:cNvPr>
          <p:cNvGrpSpPr/>
          <p:nvPr userDrawn="1"/>
        </p:nvGrpSpPr>
        <p:grpSpPr>
          <a:xfrm>
            <a:off x="6249988" y="1167958"/>
            <a:ext cx="5486400" cy="721021"/>
            <a:chOff x="411480" y="1471617"/>
            <a:chExt cx="5410201" cy="721021"/>
          </a:xfrm>
        </p:grpSpPr>
        <p:sp>
          <p:nvSpPr>
            <p:cNvPr id="21" name="Rectangle 20">
              <a:extLst>
                <a:ext uri="{FF2B5EF4-FFF2-40B4-BE49-F238E27FC236}">
                  <a16:creationId xmlns:a16="http://schemas.microsoft.com/office/drawing/2014/main" id="{78BB9C57-E3B2-467D-A59A-28F012E483CB}"/>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9F64E27D-235C-48E5-B2FE-D777ED808281}"/>
                </a:ext>
              </a:extLst>
            </p:cNvPr>
            <p:cNvSpPr/>
            <p:nvPr userDrawn="1"/>
          </p:nvSpPr>
          <p:spPr>
            <a:xfrm>
              <a:off x="411480" y="1479406"/>
              <a:ext cx="111009" cy="7132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Text Placeholder 15">
            <a:extLst>
              <a:ext uri="{FF2B5EF4-FFF2-40B4-BE49-F238E27FC236}">
                <a16:creationId xmlns:a16="http://schemas.microsoft.com/office/drawing/2014/main" id="{632398B5-0FF7-4EC6-94E3-1E53D5A5B82C}"/>
              </a:ext>
            </a:extLst>
          </p:cNvPr>
          <p:cNvSpPr>
            <a:spLocks noGrp="1"/>
          </p:cNvSpPr>
          <p:nvPr>
            <p:ph type="body" sz="quarter" idx="20" hasCustomPrompt="1"/>
          </p:nvPr>
        </p:nvSpPr>
        <p:spPr>
          <a:xfrm>
            <a:off x="6507442" y="1353385"/>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4" name="Text Placeholder 10">
            <a:extLst>
              <a:ext uri="{FF2B5EF4-FFF2-40B4-BE49-F238E27FC236}">
                <a16:creationId xmlns:a16="http://schemas.microsoft.com/office/drawing/2014/main" id="{ED329BC6-FD62-439C-B377-BCBC6082751E}"/>
              </a:ext>
            </a:extLst>
          </p:cNvPr>
          <p:cNvSpPr>
            <a:spLocks noGrp="1"/>
          </p:cNvSpPr>
          <p:nvPr>
            <p:ph type="body" sz="quarter" idx="22" hasCustomPrompt="1"/>
          </p:nvPr>
        </p:nvSpPr>
        <p:spPr>
          <a:xfrm>
            <a:off x="6249988" y="1997470"/>
            <a:ext cx="5486400" cy="169164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grpSp>
        <p:nvGrpSpPr>
          <p:cNvPr id="25" name="Group 24">
            <a:extLst>
              <a:ext uri="{FF2B5EF4-FFF2-40B4-BE49-F238E27FC236}">
                <a16:creationId xmlns:a16="http://schemas.microsoft.com/office/drawing/2014/main" id="{A16F9E94-BE87-49BE-897D-F32D65678AA4}"/>
              </a:ext>
            </a:extLst>
          </p:cNvPr>
          <p:cNvGrpSpPr/>
          <p:nvPr userDrawn="1"/>
        </p:nvGrpSpPr>
        <p:grpSpPr>
          <a:xfrm>
            <a:off x="6249988" y="3808555"/>
            <a:ext cx="5486400" cy="718148"/>
            <a:chOff x="411480" y="1469881"/>
            <a:chExt cx="5410201" cy="718148"/>
          </a:xfrm>
        </p:grpSpPr>
        <p:sp>
          <p:nvSpPr>
            <p:cNvPr id="26" name="Rectangle 25">
              <a:extLst>
                <a:ext uri="{FF2B5EF4-FFF2-40B4-BE49-F238E27FC236}">
                  <a16:creationId xmlns:a16="http://schemas.microsoft.com/office/drawing/2014/main" id="{57E8874B-3C3C-4557-8534-A5CB9458DEB8}"/>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3B9021CF-FF50-4D57-9178-6B8532C8DEE9}"/>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8" name="Text Placeholder 10">
            <a:extLst>
              <a:ext uri="{FF2B5EF4-FFF2-40B4-BE49-F238E27FC236}">
                <a16:creationId xmlns:a16="http://schemas.microsoft.com/office/drawing/2014/main" id="{C33AFEDD-5451-4B88-9FE8-260FDA55FBA9}"/>
              </a:ext>
            </a:extLst>
          </p:cNvPr>
          <p:cNvSpPr>
            <a:spLocks noGrp="1"/>
          </p:cNvSpPr>
          <p:nvPr>
            <p:ph type="body" sz="quarter" idx="25" hasCustomPrompt="1"/>
          </p:nvPr>
        </p:nvSpPr>
        <p:spPr>
          <a:xfrm>
            <a:off x="6249988" y="4624389"/>
            <a:ext cx="5486400" cy="169164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29" name="Text Placeholder 15">
            <a:extLst>
              <a:ext uri="{FF2B5EF4-FFF2-40B4-BE49-F238E27FC236}">
                <a16:creationId xmlns:a16="http://schemas.microsoft.com/office/drawing/2014/main" id="{D51D6B44-0D92-4227-AC6F-930882BC2646}"/>
              </a:ext>
            </a:extLst>
          </p:cNvPr>
          <p:cNvSpPr>
            <a:spLocks noGrp="1"/>
          </p:cNvSpPr>
          <p:nvPr>
            <p:ph type="body" sz="quarter" idx="26" hasCustomPrompt="1"/>
          </p:nvPr>
        </p:nvSpPr>
        <p:spPr>
          <a:xfrm>
            <a:off x="6507442" y="3989509"/>
            <a:ext cx="5084064"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30" name="Content Placeholder 2">
            <a:extLst>
              <a:ext uri="{FF2B5EF4-FFF2-40B4-BE49-F238E27FC236}">
                <a16:creationId xmlns:a16="http://schemas.microsoft.com/office/drawing/2014/main" id="{AB04996A-C9D6-452A-91E7-6D973BE64FF0}"/>
              </a:ext>
            </a:extLst>
          </p:cNvPr>
          <p:cNvSpPr>
            <a:spLocks noGrp="1"/>
          </p:cNvSpPr>
          <p:nvPr>
            <p:ph sz="quarter" idx="23" hasCustomPrompt="1"/>
          </p:nvPr>
        </p:nvSpPr>
        <p:spPr>
          <a:xfrm>
            <a:off x="331693" y="1167957"/>
            <a:ext cx="5394960" cy="514807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311260486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 Columns Text">
    <p:spTree>
      <p:nvGrpSpPr>
        <p:cNvPr id="1" name=""/>
        <p:cNvGrpSpPr/>
        <p:nvPr/>
      </p:nvGrpSpPr>
      <p:grpSpPr>
        <a:xfrm>
          <a:off x="0" y="0"/>
          <a:ext cx="0" cy="0"/>
          <a:chOff x="0" y="0"/>
          <a:chExt cx="0" cy="0"/>
        </a:xfrm>
      </p:grpSpPr>
      <p:sp>
        <p:nvSpPr>
          <p:cNvPr id="17" name="Text Placeholder 15">
            <a:extLst>
              <a:ext uri="{FF2B5EF4-FFF2-40B4-BE49-F238E27FC236}">
                <a16:creationId xmlns:a16="http://schemas.microsoft.com/office/drawing/2014/main" id="{CAB0D12F-2183-4481-A54D-647FE443DEEF}"/>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grpSp>
        <p:nvGrpSpPr>
          <p:cNvPr id="20" name="Group 19">
            <a:extLst>
              <a:ext uri="{FF2B5EF4-FFF2-40B4-BE49-F238E27FC236}">
                <a16:creationId xmlns:a16="http://schemas.microsoft.com/office/drawing/2014/main" id="{0C9CAF47-259D-40BE-92B8-6175B12E01A4}"/>
              </a:ext>
            </a:extLst>
          </p:cNvPr>
          <p:cNvGrpSpPr/>
          <p:nvPr userDrawn="1"/>
        </p:nvGrpSpPr>
        <p:grpSpPr>
          <a:xfrm>
            <a:off x="8444548" y="1118214"/>
            <a:ext cx="3291840" cy="484632"/>
            <a:chOff x="411480" y="1469881"/>
            <a:chExt cx="5410201" cy="718148"/>
          </a:xfrm>
        </p:grpSpPr>
        <p:sp>
          <p:nvSpPr>
            <p:cNvPr id="21" name="Rectangle 20">
              <a:extLst>
                <a:ext uri="{FF2B5EF4-FFF2-40B4-BE49-F238E27FC236}">
                  <a16:creationId xmlns:a16="http://schemas.microsoft.com/office/drawing/2014/main" id="{88ED120D-6043-49E0-A7BD-10DD8FB57A26}"/>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11122703-0C9B-43FD-85EB-4900F3CFBA43}"/>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3" name="Group 22">
            <a:extLst>
              <a:ext uri="{FF2B5EF4-FFF2-40B4-BE49-F238E27FC236}">
                <a16:creationId xmlns:a16="http://schemas.microsoft.com/office/drawing/2014/main" id="{6A24360F-17B4-4E18-B9D3-81B38FA41F58}"/>
              </a:ext>
            </a:extLst>
          </p:cNvPr>
          <p:cNvGrpSpPr/>
          <p:nvPr userDrawn="1"/>
        </p:nvGrpSpPr>
        <p:grpSpPr>
          <a:xfrm>
            <a:off x="4450080" y="1119387"/>
            <a:ext cx="3291840" cy="484632"/>
            <a:chOff x="411480" y="1469881"/>
            <a:chExt cx="5410201" cy="718148"/>
          </a:xfrm>
        </p:grpSpPr>
        <p:sp>
          <p:nvSpPr>
            <p:cNvPr id="24" name="Rectangle 23">
              <a:extLst>
                <a:ext uri="{FF2B5EF4-FFF2-40B4-BE49-F238E27FC236}">
                  <a16:creationId xmlns:a16="http://schemas.microsoft.com/office/drawing/2014/main" id="{18DFD85A-1BA2-464B-906E-356521615D2E}"/>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74539EE3-F281-4064-8011-C30FC7D5213B}"/>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6" name="Group 25">
            <a:extLst>
              <a:ext uri="{FF2B5EF4-FFF2-40B4-BE49-F238E27FC236}">
                <a16:creationId xmlns:a16="http://schemas.microsoft.com/office/drawing/2014/main" id="{0B32531E-903C-4563-B326-A974F1146F8B}"/>
              </a:ext>
            </a:extLst>
          </p:cNvPr>
          <p:cNvGrpSpPr/>
          <p:nvPr userDrawn="1"/>
        </p:nvGrpSpPr>
        <p:grpSpPr>
          <a:xfrm>
            <a:off x="328659" y="1118215"/>
            <a:ext cx="3291840" cy="484632"/>
            <a:chOff x="411480" y="1469881"/>
            <a:chExt cx="5410201" cy="718148"/>
          </a:xfrm>
        </p:grpSpPr>
        <p:sp>
          <p:nvSpPr>
            <p:cNvPr id="27" name="Rectangle 26">
              <a:extLst>
                <a:ext uri="{FF2B5EF4-FFF2-40B4-BE49-F238E27FC236}">
                  <a16:creationId xmlns:a16="http://schemas.microsoft.com/office/drawing/2014/main" id="{6843041C-BFDB-400A-8D73-4EBB83DAE2FF}"/>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A459C4BB-A358-433D-8D84-6DC5288F59CF}"/>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9" name="Text Placeholder 15">
            <a:extLst>
              <a:ext uri="{FF2B5EF4-FFF2-40B4-BE49-F238E27FC236}">
                <a16:creationId xmlns:a16="http://schemas.microsoft.com/office/drawing/2014/main" id="{B5DA7A6F-E426-489D-B7F2-85DFB2792C7C}"/>
              </a:ext>
            </a:extLst>
          </p:cNvPr>
          <p:cNvSpPr>
            <a:spLocks noGrp="1"/>
          </p:cNvSpPr>
          <p:nvPr>
            <p:ph type="body" sz="quarter" idx="20" hasCustomPrompt="1"/>
          </p:nvPr>
        </p:nvSpPr>
        <p:spPr>
          <a:xfrm>
            <a:off x="455612" y="1192477"/>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30" name="Text Placeholder 10">
            <a:extLst>
              <a:ext uri="{FF2B5EF4-FFF2-40B4-BE49-F238E27FC236}">
                <a16:creationId xmlns:a16="http://schemas.microsoft.com/office/drawing/2014/main" id="{9DE6D48C-88D1-49D7-8D02-627222F85853}"/>
              </a:ext>
            </a:extLst>
          </p:cNvPr>
          <p:cNvSpPr>
            <a:spLocks noGrp="1"/>
          </p:cNvSpPr>
          <p:nvPr>
            <p:ph type="body" sz="quarter" idx="22" hasCustomPrompt="1"/>
          </p:nvPr>
        </p:nvSpPr>
        <p:spPr>
          <a:xfrm>
            <a:off x="328659" y="1634689"/>
            <a:ext cx="3291840" cy="4618330"/>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31" name="Text Placeholder 15">
            <a:extLst>
              <a:ext uri="{FF2B5EF4-FFF2-40B4-BE49-F238E27FC236}">
                <a16:creationId xmlns:a16="http://schemas.microsoft.com/office/drawing/2014/main" id="{5AFF1B3E-06F0-4AA8-AE55-3BCB0CCBC375}"/>
              </a:ext>
            </a:extLst>
          </p:cNvPr>
          <p:cNvSpPr>
            <a:spLocks noGrp="1"/>
          </p:cNvSpPr>
          <p:nvPr>
            <p:ph type="body" sz="quarter" idx="24" hasCustomPrompt="1"/>
          </p:nvPr>
        </p:nvSpPr>
        <p:spPr>
          <a:xfrm>
            <a:off x="4585368" y="1185881"/>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32" name="Text Placeholder 10">
            <a:extLst>
              <a:ext uri="{FF2B5EF4-FFF2-40B4-BE49-F238E27FC236}">
                <a16:creationId xmlns:a16="http://schemas.microsoft.com/office/drawing/2014/main" id="{072F3E1A-E0B8-4F22-B31D-66DE5A42D8ED}"/>
              </a:ext>
            </a:extLst>
          </p:cNvPr>
          <p:cNvSpPr>
            <a:spLocks noGrp="1"/>
          </p:cNvSpPr>
          <p:nvPr>
            <p:ph type="body" sz="quarter" idx="25" hasCustomPrompt="1"/>
          </p:nvPr>
        </p:nvSpPr>
        <p:spPr>
          <a:xfrm>
            <a:off x="4450080" y="1634689"/>
            <a:ext cx="3291840" cy="4618332"/>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33" name="Text Placeholder 15">
            <a:extLst>
              <a:ext uri="{FF2B5EF4-FFF2-40B4-BE49-F238E27FC236}">
                <a16:creationId xmlns:a16="http://schemas.microsoft.com/office/drawing/2014/main" id="{C045FE81-2890-41B1-A2D0-2131346DEAC5}"/>
              </a:ext>
            </a:extLst>
          </p:cNvPr>
          <p:cNvSpPr>
            <a:spLocks noGrp="1"/>
          </p:cNvSpPr>
          <p:nvPr>
            <p:ph type="body" sz="quarter" idx="27" hasCustomPrompt="1"/>
          </p:nvPr>
        </p:nvSpPr>
        <p:spPr>
          <a:xfrm>
            <a:off x="8576815" y="1185882"/>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34" name="Text Placeholder 10">
            <a:extLst>
              <a:ext uri="{FF2B5EF4-FFF2-40B4-BE49-F238E27FC236}">
                <a16:creationId xmlns:a16="http://schemas.microsoft.com/office/drawing/2014/main" id="{646F75F7-D936-4A93-9E49-61CFD3724295}"/>
              </a:ext>
            </a:extLst>
          </p:cNvPr>
          <p:cNvSpPr>
            <a:spLocks noGrp="1"/>
          </p:cNvSpPr>
          <p:nvPr>
            <p:ph type="body" sz="quarter" idx="28" hasCustomPrompt="1"/>
          </p:nvPr>
        </p:nvSpPr>
        <p:spPr>
          <a:xfrm>
            <a:off x="8444548" y="1634688"/>
            <a:ext cx="3291840" cy="4618331"/>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Tree>
    <p:extLst>
      <p:ext uri="{BB962C8B-B14F-4D97-AF65-F5344CB8AC3E}">
        <p14:creationId xmlns:p14="http://schemas.microsoft.com/office/powerpoint/2010/main" val="4347142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lumns Advanced">
    <p:spTree>
      <p:nvGrpSpPr>
        <p:cNvPr id="1" name=""/>
        <p:cNvGrpSpPr/>
        <p:nvPr/>
      </p:nvGrpSpPr>
      <p:grpSpPr>
        <a:xfrm>
          <a:off x="0" y="0"/>
          <a:ext cx="0" cy="0"/>
          <a:chOff x="0" y="0"/>
          <a:chExt cx="0" cy="0"/>
        </a:xfrm>
      </p:grpSpPr>
      <p:sp>
        <p:nvSpPr>
          <p:cNvPr id="17" name="Text Placeholder 15">
            <a:extLst>
              <a:ext uri="{FF2B5EF4-FFF2-40B4-BE49-F238E27FC236}">
                <a16:creationId xmlns:a16="http://schemas.microsoft.com/office/drawing/2014/main" id="{CAB0D12F-2183-4481-A54D-647FE443DEEF}"/>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grpSp>
        <p:nvGrpSpPr>
          <p:cNvPr id="4" name="Group 3">
            <a:extLst>
              <a:ext uri="{FF2B5EF4-FFF2-40B4-BE49-F238E27FC236}">
                <a16:creationId xmlns:a16="http://schemas.microsoft.com/office/drawing/2014/main" id="{C76FB8EB-2C2A-4CC1-B2F1-7ED383A90F37}"/>
              </a:ext>
            </a:extLst>
          </p:cNvPr>
          <p:cNvGrpSpPr/>
          <p:nvPr userDrawn="1"/>
        </p:nvGrpSpPr>
        <p:grpSpPr>
          <a:xfrm>
            <a:off x="8444548" y="1118214"/>
            <a:ext cx="3291840" cy="484632"/>
            <a:chOff x="411480" y="1469881"/>
            <a:chExt cx="5410201" cy="718148"/>
          </a:xfrm>
        </p:grpSpPr>
        <p:sp>
          <p:nvSpPr>
            <p:cNvPr id="5" name="Rectangle 4">
              <a:extLst>
                <a:ext uri="{FF2B5EF4-FFF2-40B4-BE49-F238E27FC236}">
                  <a16:creationId xmlns:a16="http://schemas.microsoft.com/office/drawing/2014/main" id="{5391724F-2D4E-4582-83C4-0779CF02314D}"/>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BE9516C9-437D-441E-82A3-22511E63E657}"/>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 name="Group 6">
            <a:extLst>
              <a:ext uri="{FF2B5EF4-FFF2-40B4-BE49-F238E27FC236}">
                <a16:creationId xmlns:a16="http://schemas.microsoft.com/office/drawing/2014/main" id="{6038A0BF-D65B-467D-BE25-1D6B2F51FDD0}"/>
              </a:ext>
            </a:extLst>
          </p:cNvPr>
          <p:cNvGrpSpPr/>
          <p:nvPr userDrawn="1"/>
        </p:nvGrpSpPr>
        <p:grpSpPr>
          <a:xfrm>
            <a:off x="4450080" y="1119387"/>
            <a:ext cx="3291840" cy="484632"/>
            <a:chOff x="411480" y="1469881"/>
            <a:chExt cx="5410201" cy="718148"/>
          </a:xfrm>
        </p:grpSpPr>
        <p:sp>
          <p:nvSpPr>
            <p:cNvPr id="8" name="Rectangle 7">
              <a:extLst>
                <a:ext uri="{FF2B5EF4-FFF2-40B4-BE49-F238E27FC236}">
                  <a16:creationId xmlns:a16="http://schemas.microsoft.com/office/drawing/2014/main" id="{12236940-1E06-447B-963D-B7530379B36F}"/>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1EDCE880-A7B1-4807-B9D9-F675B65DDE80}"/>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a:extLst>
              <a:ext uri="{FF2B5EF4-FFF2-40B4-BE49-F238E27FC236}">
                <a16:creationId xmlns:a16="http://schemas.microsoft.com/office/drawing/2014/main" id="{9237DC98-1292-4A90-BA18-6B10527F5FCC}"/>
              </a:ext>
            </a:extLst>
          </p:cNvPr>
          <p:cNvGrpSpPr/>
          <p:nvPr userDrawn="1"/>
        </p:nvGrpSpPr>
        <p:grpSpPr>
          <a:xfrm>
            <a:off x="328659" y="1118215"/>
            <a:ext cx="3291840" cy="484632"/>
            <a:chOff x="411480" y="1469881"/>
            <a:chExt cx="5410201" cy="718148"/>
          </a:xfrm>
        </p:grpSpPr>
        <p:sp>
          <p:nvSpPr>
            <p:cNvPr id="11" name="Rectangle 10">
              <a:extLst>
                <a:ext uri="{FF2B5EF4-FFF2-40B4-BE49-F238E27FC236}">
                  <a16:creationId xmlns:a16="http://schemas.microsoft.com/office/drawing/2014/main" id="{2F3513A6-8FB9-4F36-AC55-83B2478BC790}"/>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DD66E837-C0C8-44F4-94A4-7938407C7A05}"/>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Text Placeholder 15">
            <a:extLst>
              <a:ext uri="{FF2B5EF4-FFF2-40B4-BE49-F238E27FC236}">
                <a16:creationId xmlns:a16="http://schemas.microsoft.com/office/drawing/2014/main" id="{B2E3CEDF-46DA-46E3-9B5E-E03FC21EEBE3}"/>
              </a:ext>
            </a:extLst>
          </p:cNvPr>
          <p:cNvSpPr>
            <a:spLocks noGrp="1"/>
          </p:cNvSpPr>
          <p:nvPr>
            <p:ph type="body" sz="quarter" idx="20" hasCustomPrompt="1"/>
          </p:nvPr>
        </p:nvSpPr>
        <p:spPr>
          <a:xfrm>
            <a:off x="455612" y="1192477"/>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4" name="Text Placeholder 10">
            <a:extLst>
              <a:ext uri="{FF2B5EF4-FFF2-40B4-BE49-F238E27FC236}">
                <a16:creationId xmlns:a16="http://schemas.microsoft.com/office/drawing/2014/main" id="{80818434-8105-4700-9663-EED4B2B032A5}"/>
              </a:ext>
            </a:extLst>
          </p:cNvPr>
          <p:cNvSpPr>
            <a:spLocks noGrp="1"/>
          </p:cNvSpPr>
          <p:nvPr>
            <p:ph type="body" sz="quarter" idx="22" hasCustomPrompt="1"/>
          </p:nvPr>
        </p:nvSpPr>
        <p:spPr>
          <a:xfrm>
            <a:off x="328659" y="1634689"/>
            <a:ext cx="3291840" cy="345933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5" name="Text Placeholder 15">
            <a:extLst>
              <a:ext uri="{FF2B5EF4-FFF2-40B4-BE49-F238E27FC236}">
                <a16:creationId xmlns:a16="http://schemas.microsoft.com/office/drawing/2014/main" id="{774FE94F-835A-40A1-B228-A0E78DD80E14}"/>
              </a:ext>
            </a:extLst>
          </p:cNvPr>
          <p:cNvSpPr>
            <a:spLocks noGrp="1"/>
          </p:cNvSpPr>
          <p:nvPr>
            <p:ph type="body" sz="quarter" idx="24" hasCustomPrompt="1"/>
          </p:nvPr>
        </p:nvSpPr>
        <p:spPr>
          <a:xfrm>
            <a:off x="4585368" y="1185881"/>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6" name="Text Placeholder 10">
            <a:extLst>
              <a:ext uri="{FF2B5EF4-FFF2-40B4-BE49-F238E27FC236}">
                <a16:creationId xmlns:a16="http://schemas.microsoft.com/office/drawing/2014/main" id="{E61F2AE7-483E-421D-8EDE-1C77D110C47E}"/>
              </a:ext>
            </a:extLst>
          </p:cNvPr>
          <p:cNvSpPr>
            <a:spLocks noGrp="1"/>
          </p:cNvSpPr>
          <p:nvPr>
            <p:ph type="body" sz="quarter" idx="25" hasCustomPrompt="1"/>
          </p:nvPr>
        </p:nvSpPr>
        <p:spPr>
          <a:xfrm>
            <a:off x="4450080" y="1634689"/>
            <a:ext cx="3291840" cy="345933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8" name="Text Placeholder 15">
            <a:extLst>
              <a:ext uri="{FF2B5EF4-FFF2-40B4-BE49-F238E27FC236}">
                <a16:creationId xmlns:a16="http://schemas.microsoft.com/office/drawing/2014/main" id="{F2475A9B-5536-441A-9DC2-AAB93C415D88}"/>
              </a:ext>
            </a:extLst>
          </p:cNvPr>
          <p:cNvSpPr>
            <a:spLocks noGrp="1"/>
          </p:cNvSpPr>
          <p:nvPr>
            <p:ph type="body" sz="quarter" idx="27" hasCustomPrompt="1"/>
          </p:nvPr>
        </p:nvSpPr>
        <p:spPr>
          <a:xfrm>
            <a:off x="8576815" y="1185882"/>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0" name="Text Placeholder 10">
            <a:extLst>
              <a:ext uri="{FF2B5EF4-FFF2-40B4-BE49-F238E27FC236}">
                <a16:creationId xmlns:a16="http://schemas.microsoft.com/office/drawing/2014/main" id="{2B3F53E1-2610-4968-9BA7-4237425ECD0F}"/>
              </a:ext>
            </a:extLst>
          </p:cNvPr>
          <p:cNvSpPr>
            <a:spLocks noGrp="1"/>
          </p:cNvSpPr>
          <p:nvPr>
            <p:ph type="body" sz="quarter" idx="28" hasCustomPrompt="1"/>
          </p:nvPr>
        </p:nvSpPr>
        <p:spPr>
          <a:xfrm>
            <a:off x="8444548" y="1634688"/>
            <a:ext cx="3291840" cy="3459335"/>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21" name="Content Placeholder 2">
            <a:extLst>
              <a:ext uri="{FF2B5EF4-FFF2-40B4-BE49-F238E27FC236}">
                <a16:creationId xmlns:a16="http://schemas.microsoft.com/office/drawing/2014/main" id="{E7928CB0-E980-4955-912A-38CDF0F3387E}"/>
              </a:ext>
            </a:extLst>
          </p:cNvPr>
          <p:cNvSpPr>
            <a:spLocks noGrp="1"/>
          </p:cNvSpPr>
          <p:nvPr>
            <p:ph sz="quarter" idx="23" hasCustomPrompt="1"/>
          </p:nvPr>
        </p:nvSpPr>
        <p:spPr>
          <a:xfrm>
            <a:off x="328659" y="5094023"/>
            <a:ext cx="3291840" cy="11430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22" name="Content Placeholder 2">
            <a:extLst>
              <a:ext uri="{FF2B5EF4-FFF2-40B4-BE49-F238E27FC236}">
                <a16:creationId xmlns:a16="http://schemas.microsoft.com/office/drawing/2014/main" id="{91F3C781-DB06-4A03-900B-6787FA53C75B}"/>
              </a:ext>
            </a:extLst>
          </p:cNvPr>
          <p:cNvSpPr>
            <a:spLocks noGrp="1"/>
          </p:cNvSpPr>
          <p:nvPr>
            <p:ph sz="quarter" idx="29" hasCustomPrompt="1"/>
          </p:nvPr>
        </p:nvSpPr>
        <p:spPr>
          <a:xfrm>
            <a:off x="4450080" y="5094023"/>
            <a:ext cx="3291840" cy="11430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23" name="Content Placeholder 2">
            <a:extLst>
              <a:ext uri="{FF2B5EF4-FFF2-40B4-BE49-F238E27FC236}">
                <a16:creationId xmlns:a16="http://schemas.microsoft.com/office/drawing/2014/main" id="{D0A7DCF7-6393-4119-9D64-FE6D97D0B718}"/>
              </a:ext>
            </a:extLst>
          </p:cNvPr>
          <p:cNvSpPr>
            <a:spLocks noGrp="1"/>
          </p:cNvSpPr>
          <p:nvPr>
            <p:ph sz="quarter" idx="30" hasCustomPrompt="1"/>
          </p:nvPr>
        </p:nvSpPr>
        <p:spPr>
          <a:xfrm>
            <a:off x="8444548" y="5094023"/>
            <a:ext cx="3291840" cy="114300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36704289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 Columns with Takeaways">
    <p:spTree>
      <p:nvGrpSpPr>
        <p:cNvPr id="1" name=""/>
        <p:cNvGrpSpPr/>
        <p:nvPr/>
      </p:nvGrpSpPr>
      <p:grpSpPr>
        <a:xfrm>
          <a:off x="0" y="0"/>
          <a:ext cx="0" cy="0"/>
          <a:chOff x="0" y="0"/>
          <a:chExt cx="0" cy="0"/>
        </a:xfrm>
      </p:grpSpPr>
      <p:sp>
        <p:nvSpPr>
          <p:cNvPr id="17" name="Text Placeholder 15">
            <a:extLst>
              <a:ext uri="{FF2B5EF4-FFF2-40B4-BE49-F238E27FC236}">
                <a16:creationId xmlns:a16="http://schemas.microsoft.com/office/drawing/2014/main" id="{CAB0D12F-2183-4481-A54D-647FE443DEEF}"/>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grpSp>
        <p:nvGrpSpPr>
          <p:cNvPr id="4" name="Group 3">
            <a:extLst>
              <a:ext uri="{FF2B5EF4-FFF2-40B4-BE49-F238E27FC236}">
                <a16:creationId xmlns:a16="http://schemas.microsoft.com/office/drawing/2014/main" id="{DDAC2981-0914-45C9-8327-F37BF9091C7E}"/>
              </a:ext>
            </a:extLst>
          </p:cNvPr>
          <p:cNvGrpSpPr/>
          <p:nvPr userDrawn="1"/>
        </p:nvGrpSpPr>
        <p:grpSpPr>
          <a:xfrm>
            <a:off x="8444548" y="1118214"/>
            <a:ext cx="3291840" cy="484632"/>
            <a:chOff x="411480" y="1469881"/>
            <a:chExt cx="5410201" cy="718148"/>
          </a:xfrm>
        </p:grpSpPr>
        <p:sp>
          <p:nvSpPr>
            <p:cNvPr id="5" name="Rectangle 4">
              <a:extLst>
                <a:ext uri="{FF2B5EF4-FFF2-40B4-BE49-F238E27FC236}">
                  <a16:creationId xmlns:a16="http://schemas.microsoft.com/office/drawing/2014/main" id="{4DC42487-0E1C-4385-80FB-1111A5FF123E}"/>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AEE5EE44-0298-4995-A300-3A9629F2E29B}"/>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 name="Group 6">
            <a:extLst>
              <a:ext uri="{FF2B5EF4-FFF2-40B4-BE49-F238E27FC236}">
                <a16:creationId xmlns:a16="http://schemas.microsoft.com/office/drawing/2014/main" id="{FF957EC0-33D0-40B5-9690-1A3BFB06B29A}"/>
              </a:ext>
            </a:extLst>
          </p:cNvPr>
          <p:cNvGrpSpPr/>
          <p:nvPr userDrawn="1"/>
        </p:nvGrpSpPr>
        <p:grpSpPr>
          <a:xfrm>
            <a:off x="4450080" y="1119387"/>
            <a:ext cx="3291840" cy="484632"/>
            <a:chOff x="411480" y="1469881"/>
            <a:chExt cx="5410201" cy="718148"/>
          </a:xfrm>
        </p:grpSpPr>
        <p:sp>
          <p:nvSpPr>
            <p:cNvPr id="8" name="Rectangle 7">
              <a:extLst>
                <a:ext uri="{FF2B5EF4-FFF2-40B4-BE49-F238E27FC236}">
                  <a16:creationId xmlns:a16="http://schemas.microsoft.com/office/drawing/2014/main" id="{D8F0C83A-8476-405F-ADA8-FF533186B214}"/>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6FB3BCA6-4894-47D3-897B-D9D385C491AC}"/>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a:extLst>
              <a:ext uri="{FF2B5EF4-FFF2-40B4-BE49-F238E27FC236}">
                <a16:creationId xmlns:a16="http://schemas.microsoft.com/office/drawing/2014/main" id="{FB6F7EEA-B946-4F93-9E33-ED0E0EE79228}"/>
              </a:ext>
            </a:extLst>
          </p:cNvPr>
          <p:cNvGrpSpPr/>
          <p:nvPr userDrawn="1"/>
        </p:nvGrpSpPr>
        <p:grpSpPr>
          <a:xfrm>
            <a:off x="328659" y="1118215"/>
            <a:ext cx="3291840" cy="484632"/>
            <a:chOff x="411480" y="1469881"/>
            <a:chExt cx="5410201" cy="718148"/>
          </a:xfrm>
        </p:grpSpPr>
        <p:sp>
          <p:nvSpPr>
            <p:cNvPr id="11" name="Rectangle 10">
              <a:extLst>
                <a:ext uri="{FF2B5EF4-FFF2-40B4-BE49-F238E27FC236}">
                  <a16:creationId xmlns:a16="http://schemas.microsoft.com/office/drawing/2014/main" id="{1F29981C-32CA-491D-B73A-148FA2D0BD95}"/>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32F5F1DB-42E0-4EC1-AC8A-162E294C0ED2}"/>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Text Placeholder 15">
            <a:extLst>
              <a:ext uri="{FF2B5EF4-FFF2-40B4-BE49-F238E27FC236}">
                <a16:creationId xmlns:a16="http://schemas.microsoft.com/office/drawing/2014/main" id="{6F45B077-DB3E-4E46-B840-B209DD10BA8C}"/>
              </a:ext>
            </a:extLst>
          </p:cNvPr>
          <p:cNvSpPr>
            <a:spLocks noGrp="1"/>
          </p:cNvSpPr>
          <p:nvPr>
            <p:ph type="body" sz="quarter" idx="20" hasCustomPrompt="1"/>
          </p:nvPr>
        </p:nvSpPr>
        <p:spPr>
          <a:xfrm>
            <a:off x="455612" y="1192477"/>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4" name="Text Placeholder 10">
            <a:extLst>
              <a:ext uri="{FF2B5EF4-FFF2-40B4-BE49-F238E27FC236}">
                <a16:creationId xmlns:a16="http://schemas.microsoft.com/office/drawing/2014/main" id="{BCD1A1CC-CB28-44FD-ACF8-40D2A025EFDE}"/>
              </a:ext>
            </a:extLst>
          </p:cNvPr>
          <p:cNvSpPr>
            <a:spLocks noGrp="1"/>
          </p:cNvSpPr>
          <p:nvPr>
            <p:ph type="body" sz="quarter" idx="22" hasCustomPrompt="1"/>
          </p:nvPr>
        </p:nvSpPr>
        <p:spPr>
          <a:xfrm>
            <a:off x="328659" y="1634689"/>
            <a:ext cx="3291840" cy="345933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5" name="Text Placeholder 15">
            <a:extLst>
              <a:ext uri="{FF2B5EF4-FFF2-40B4-BE49-F238E27FC236}">
                <a16:creationId xmlns:a16="http://schemas.microsoft.com/office/drawing/2014/main" id="{FCBD5383-F46F-4601-9995-CADC0898EF1A}"/>
              </a:ext>
            </a:extLst>
          </p:cNvPr>
          <p:cNvSpPr>
            <a:spLocks noGrp="1"/>
          </p:cNvSpPr>
          <p:nvPr>
            <p:ph type="body" sz="quarter" idx="24" hasCustomPrompt="1"/>
          </p:nvPr>
        </p:nvSpPr>
        <p:spPr>
          <a:xfrm>
            <a:off x="4585368" y="1185881"/>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6" name="Text Placeholder 10">
            <a:extLst>
              <a:ext uri="{FF2B5EF4-FFF2-40B4-BE49-F238E27FC236}">
                <a16:creationId xmlns:a16="http://schemas.microsoft.com/office/drawing/2014/main" id="{0F2B7631-4749-4C0C-B96F-553C470CC34D}"/>
              </a:ext>
            </a:extLst>
          </p:cNvPr>
          <p:cNvSpPr>
            <a:spLocks noGrp="1"/>
          </p:cNvSpPr>
          <p:nvPr>
            <p:ph type="body" sz="quarter" idx="25" hasCustomPrompt="1"/>
          </p:nvPr>
        </p:nvSpPr>
        <p:spPr>
          <a:xfrm>
            <a:off x="4450080" y="1634689"/>
            <a:ext cx="3291840" cy="345933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8" name="Text Placeholder 15">
            <a:extLst>
              <a:ext uri="{FF2B5EF4-FFF2-40B4-BE49-F238E27FC236}">
                <a16:creationId xmlns:a16="http://schemas.microsoft.com/office/drawing/2014/main" id="{A70440F2-92FB-4C8B-A2A9-D2B7068A7E6F}"/>
              </a:ext>
            </a:extLst>
          </p:cNvPr>
          <p:cNvSpPr>
            <a:spLocks noGrp="1"/>
          </p:cNvSpPr>
          <p:nvPr>
            <p:ph type="body" sz="quarter" idx="27" hasCustomPrompt="1"/>
          </p:nvPr>
        </p:nvSpPr>
        <p:spPr>
          <a:xfrm>
            <a:off x="8576815" y="1185882"/>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0" name="Text Placeholder 10">
            <a:extLst>
              <a:ext uri="{FF2B5EF4-FFF2-40B4-BE49-F238E27FC236}">
                <a16:creationId xmlns:a16="http://schemas.microsoft.com/office/drawing/2014/main" id="{9A9D6523-7FA8-4AA9-AAC5-D339EA4F3329}"/>
              </a:ext>
            </a:extLst>
          </p:cNvPr>
          <p:cNvSpPr>
            <a:spLocks noGrp="1"/>
          </p:cNvSpPr>
          <p:nvPr>
            <p:ph type="body" sz="quarter" idx="28" hasCustomPrompt="1"/>
          </p:nvPr>
        </p:nvSpPr>
        <p:spPr>
          <a:xfrm>
            <a:off x="8444548" y="1634688"/>
            <a:ext cx="3291840" cy="3459335"/>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a:ln>
            <a:solidFill>
              <a:schemeClr val="bg1">
                <a:lumMod val="75000"/>
              </a:schemeClr>
            </a:solidFill>
          </a:ln>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600" b="0">
                <a:latin typeface="Century Gothic" panose="020B0502020202020204" pitchFamily="34" charset="0"/>
              </a:defRPr>
            </a:lvl1pPr>
            <a:lvl2pPr marL="457200" indent="-171450">
              <a:buClr>
                <a:schemeClr val="accent2"/>
              </a:buClr>
              <a:defRPr sz="1400" b="0">
                <a:latin typeface="Century Gothic" panose="020B0502020202020204" pitchFamily="34" charset="0"/>
              </a:defRPr>
            </a:lvl2pPr>
            <a:lvl3pPr marL="800100" indent="-171450">
              <a:buClr>
                <a:schemeClr val="accent2"/>
              </a:buClr>
              <a:defRPr sz="1200">
                <a:latin typeface="Century Gothic" panose="020B0502020202020204" pitchFamily="34" charset="0"/>
              </a:defRPr>
            </a:lvl3pPr>
            <a:lvl4pPr marL="1143000" indent="-171450">
              <a:buClr>
                <a:schemeClr val="accent2"/>
              </a:buClr>
              <a:defRPr sz="1200" i="0">
                <a:latin typeface="Century Gothic" panose="020B0502020202020204" pitchFamily="34" charset="0"/>
              </a:defRPr>
            </a:lvl4pPr>
            <a:lvl5pPr marL="1485900" indent="-171450">
              <a:buClr>
                <a:schemeClr val="accent2"/>
              </a:buClr>
              <a:defRPr sz="11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21" name="Rectangle 20">
            <a:extLst>
              <a:ext uri="{FF2B5EF4-FFF2-40B4-BE49-F238E27FC236}">
                <a16:creationId xmlns:a16="http://schemas.microsoft.com/office/drawing/2014/main" id="{53D4215A-3458-4E38-9704-BA0EA538D384}"/>
              </a:ext>
            </a:extLst>
          </p:cNvPr>
          <p:cNvSpPr/>
          <p:nvPr userDrawn="1"/>
        </p:nvSpPr>
        <p:spPr>
          <a:xfrm>
            <a:off x="321420" y="5188801"/>
            <a:ext cx="11404695" cy="1097280"/>
          </a:xfrm>
          <a:prstGeom prst="rect">
            <a:avLst/>
          </a:prstGeom>
          <a:solidFill>
            <a:srgbClr val="D0CF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 Placeholder 15">
            <a:extLst>
              <a:ext uri="{FF2B5EF4-FFF2-40B4-BE49-F238E27FC236}">
                <a16:creationId xmlns:a16="http://schemas.microsoft.com/office/drawing/2014/main" id="{9882C827-C744-4CC4-A4FE-F992606690AD}"/>
              </a:ext>
            </a:extLst>
          </p:cNvPr>
          <p:cNvSpPr>
            <a:spLocks noGrp="1"/>
          </p:cNvSpPr>
          <p:nvPr>
            <p:ph type="body" sz="quarter" idx="31" hasCustomPrompt="1"/>
          </p:nvPr>
        </p:nvSpPr>
        <p:spPr>
          <a:xfrm>
            <a:off x="455610" y="5363905"/>
            <a:ext cx="11136313" cy="349295"/>
          </a:xfrm>
          <a:prstGeom prst="rect">
            <a:avLst/>
          </a:prstGeom>
        </p:spPr>
        <p:txBody>
          <a:bodyPr anchor="ctr"/>
          <a:lstStyle>
            <a:lvl1pPr marL="0" indent="0">
              <a:buNone/>
              <a:defRPr sz="1800" b="1">
                <a:solidFill>
                  <a:srgbClr val="164194"/>
                </a:solidFill>
                <a:latin typeface="Century Gothic" panose="020B0502020202020204" pitchFamily="34" charset="0"/>
              </a:defRPr>
            </a:lvl1pPr>
          </a:lstStyle>
          <a:p>
            <a:pPr lvl="0"/>
            <a:r>
              <a:rPr lang="en-US" dirty="0"/>
              <a:t>Key Takeaways go here</a:t>
            </a:r>
          </a:p>
        </p:txBody>
      </p:sp>
    </p:spTree>
    <p:extLst>
      <p:ext uri="{BB962C8B-B14F-4D97-AF65-F5344CB8AC3E}">
        <p14:creationId xmlns:p14="http://schemas.microsoft.com/office/powerpoint/2010/main" val="4213830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Text">
    <p:spTree>
      <p:nvGrpSpPr>
        <p:cNvPr id="1" name=""/>
        <p:cNvGrpSpPr/>
        <p:nvPr/>
      </p:nvGrpSpPr>
      <p:grpSpPr>
        <a:xfrm>
          <a:off x="0" y="0"/>
          <a:ext cx="0" cy="0"/>
          <a:chOff x="0" y="0"/>
          <a:chExt cx="0" cy="0"/>
        </a:xfrm>
      </p:grpSpPr>
      <p:sp>
        <p:nvSpPr>
          <p:cNvPr id="9" name="bg object 18">
            <a:extLst>
              <a:ext uri="{FF2B5EF4-FFF2-40B4-BE49-F238E27FC236}">
                <a16:creationId xmlns:a16="http://schemas.microsoft.com/office/drawing/2014/main" id="{87C4C614-1D5E-934E-B51B-CBB8C12C99AC}"/>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13" name="Text Placeholder 15">
            <a:extLst>
              <a:ext uri="{FF2B5EF4-FFF2-40B4-BE49-F238E27FC236}">
                <a16:creationId xmlns:a16="http://schemas.microsoft.com/office/drawing/2014/main" id="{DA53F822-4697-7A4D-856E-030AD409FBFF}"/>
              </a:ext>
            </a:extLst>
          </p:cNvPr>
          <p:cNvSpPr>
            <a:spLocks noGrp="1"/>
          </p:cNvSpPr>
          <p:nvPr>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10" name="Text Placeholder 15">
            <a:extLst>
              <a:ext uri="{FF2B5EF4-FFF2-40B4-BE49-F238E27FC236}">
                <a16:creationId xmlns:a16="http://schemas.microsoft.com/office/drawing/2014/main" id="{6D106D20-C8E5-564D-8B07-7DB7623CC6C6}"/>
              </a:ext>
            </a:extLst>
          </p:cNvPr>
          <p:cNvSpPr>
            <a:spLocks noGrp="1"/>
          </p:cNvSpPr>
          <p:nvPr>
            <p:ph type="body" sz="quarter" idx="17"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11" name="Text Placeholder 10">
            <a:extLst>
              <a:ext uri="{FF2B5EF4-FFF2-40B4-BE49-F238E27FC236}">
                <a16:creationId xmlns:a16="http://schemas.microsoft.com/office/drawing/2014/main" id="{CA21961A-B043-4775-8B50-E46ABD8636D6}"/>
              </a:ext>
            </a:extLst>
          </p:cNvPr>
          <p:cNvSpPr>
            <a:spLocks noGrp="1"/>
          </p:cNvSpPr>
          <p:nvPr>
            <p:ph type="body" sz="quarter" idx="15" hasCustomPrompt="1"/>
          </p:nvPr>
        </p:nvSpPr>
        <p:spPr>
          <a:xfrm>
            <a:off x="331693" y="1151935"/>
            <a:ext cx="11404695" cy="5166360"/>
          </a:xfrm>
          <a:prstGeom prst="rect">
            <a:avLst/>
          </a:prstGeom>
        </p:spPr>
        <p:txBody>
          <a:bodyPr/>
          <a:lstStyle>
            <a:lvl1pPr marL="0" indent="0">
              <a:buClr>
                <a:schemeClr val="accent2"/>
              </a:buClr>
              <a:buNone/>
              <a:defRPr sz="2000" b="0">
                <a:latin typeface="Century Gothic" panose="020B0502020202020204" pitchFamily="34" charset="0"/>
              </a:defRPr>
            </a:lvl1pPr>
            <a:lvl2pPr marL="400050" indent="-171450">
              <a:buClr>
                <a:schemeClr val="accent2"/>
              </a:buClr>
              <a:defRPr sz="1800" b="0">
                <a:latin typeface="Century Gothic" panose="020B0502020202020204" pitchFamily="34" charset="0"/>
              </a:defRPr>
            </a:lvl2pPr>
            <a:lvl3pPr marL="742950" indent="-171450">
              <a:buClr>
                <a:schemeClr val="accent2"/>
              </a:buClr>
              <a:defRPr sz="1600">
                <a:latin typeface="Century Gothic" panose="020B0502020202020204" pitchFamily="34" charset="0"/>
              </a:defRPr>
            </a:lvl3pPr>
            <a:lvl4pPr marL="1085850" indent="-171450">
              <a:buClr>
                <a:schemeClr val="accent2"/>
              </a:buClr>
              <a:defRPr sz="1600" i="0">
                <a:latin typeface="Century Gothic" panose="020B0502020202020204" pitchFamily="34" charset="0"/>
              </a:defRPr>
            </a:lvl4pPr>
            <a:lvl5pPr marL="1428750" indent="-171450">
              <a:buClr>
                <a:schemeClr val="accent2"/>
              </a:buClr>
              <a:defRPr sz="1400" i="0">
                <a:latin typeface="Century Gothic" panose="020B0502020202020204" pitchFamily="34" charset="0"/>
              </a:defRPr>
            </a:lvl5pPr>
          </a:lstStyle>
          <a:p>
            <a:pPr lvl="0"/>
            <a:r>
              <a:rPr lang="ko-KR" altLang="en-US" dirty="0"/>
              <a:t>여기를 클릭하여 마스터 텍스트 스타일을 편집하십시오</a:t>
            </a:r>
            <a:endParaRPr lang="en-US" altLang="ko-KR" dirty="0"/>
          </a:p>
          <a:p>
            <a:pPr lvl="1"/>
            <a:r>
              <a:rPr lang="ko-KR" altLang="en-US" dirty="0"/>
              <a:t>둘째 수준</a:t>
            </a:r>
            <a:endParaRPr lang="en-US" dirty="0"/>
          </a:p>
          <a:p>
            <a:pPr lvl="2"/>
            <a:r>
              <a:rPr lang="ko-KR" altLang="en-US" dirty="0"/>
              <a:t>셋째 수준</a:t>
            </a:r>
            <a:endParaRPr lang="en-US" dirty="0"/>
          </a:p>
          <a:p>
            <a:pPr lvl="3"/>
            <a:r>
              <a:rPr lang="ko-KR" altLang="en-US" dirty="0"/>
              <a:t>넷째 수준</a:t>
            </a:r>
            <a:endParaRPr lang="en-US" dirty="0"/>
          </a:p>
          <a:p>
            <a:pPr lvl="4"/>
            <a:r>
              <a:rPr lang="ko-KR" altLang="en-US" dirty="0"/>
              <a:t>다섯째 수준</a:t>
            </a:r>
            <a:endParaRPr lang="en-US" dirty="0"/>
          </a:p>
        </p:txBody>
      </p:sp>
    </p:spTree>
    <p:extLst>
      <p:ext uri="{BB962C8B-B14F-4D97-AF65-F5344CB8AC3E}">
        <p14:creationId xmlns:p14="http://schemas.microsoft.com/office/powerpoint/2010/main" val="35429047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3 Columns">
    <p:spTree>
      <p:nvGrpSpPr>
        <p:cNvPr id="1" name=""/>
        <p:cNvGrpSpPr/>
        <p:nvPr/>
      </p:nvGrpSpPr>
      <p:grpSpPr>
        <a:xfrm>
          <a:off x="0" y="0"/>
          <a:ext cx="0" cy="0"/>
          <a:chOff x="0" y="0"/>
          <a:chExt cx="0" cy="0"/>
        </a:xfrm>
      </p:grpSpPr>
      <p:sp>
        <p:nvSpPr>
          <p:cNvPr id="17" name="Text Placeholder 15">
            <a:extLst>
              <a:ext uri="{FF2B5EF4-FFF2-40B4-BE49-F238E27FC236}">
                <a16:creationId xmlns:a16="http://schemas.microsoft.com/office/drawing/2014/main" id="{CAB0D12F-2183-4481-A54D-647FE443DEEF}"/>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grpSp>
        <p:nvGrpSpPr>
          <p:cNvPr id="4" name="Group 3">
            <a:extLst>
              <a:ext uri="{FF2B5EF4-FFF2-40B4-BE49-F238E27FC236}">
                <a16:creationId xmlns:a16="http://schemas.microsoft.com/office/drawing/2014/main" id="{B9B21F2F-D9F7-45C6-821D-165C9592833F}"/>
              </a:ext>
            </a:extLst>
          </p:cNvPr>
          <p:cNvGrpSpPr/>
          <p:nvPr userDrawn="1"/>
        </p:nvGrpSpPr>
        <p:grpSpPr>
          <a:xfrm>
            <a:off x="8444548" y="1118214"/>
            <a:ext cx="3291840" cy="484632"/>
            <a:chOff x="411480" y="1469881"/>
            <a:chExt cx="5410201" cy="718148"/>
          </a:xfrm>
        </p:grpSpPr>
        <p:sp>
          <p:nvSpPr>
            <p:cNvPr id="5" name="Rectangle 4">
              <a:extLst>
                <a:ext uri="{FF2B5EF4-FFF2-40B4-BE49-F238E27FC236}">
                  <a16:creationId xmlns:a16="http://schemas.microsoft.com/office/drawing/2014/main" id="{9A2FBEE8-F1E3-48A4-8C1B-98D8AAEE2C60}"/>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44015C76-EA1A-4E7D-887C-7C131A1251FE}"/>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 name="Group 6">
            <a:extLst>
              <a:ext uri="{FF2B5EF4-FFF2-40B4-BE49-F238E27FC236}">
                <a16:creationId xmlns:a16="http://schemas.microsoft.com/office/drawing/2014/main" id="{7ECC8A26-653A-4F3A-A222-965AFB1DF693}"/>
              </a:ext>
            </a:extLst>
          </p:cNvPr>
          <p:cNvGrpSpPr/>
          <p:nvPr userDrawn="1"/>
        </p:nvGrpSpPr>
        <p:grpSpPr>
          <a:xfrm>
            <a:off x="4450080" y="1119387"/>
            <a:ext cx="3291840" cy="484632"/>
            <a:chOff x="411480" y="1469881"/>
            <a:chExt cx="5410201" cy="718148"/>
          </a:xfrm>
        </p:grpSpPr>
        <p:sp>
          <p:nvSpPr>
            <p:cNvPr id="8" name="Rectangle 7">
              <a:extLst>
                <a:ext uri="{FF2B5EF4-FFF2-40B4-BE49-F238E27FC236}">
                  <a16:creationId xmlns:a16="http://schemas.microsoft.com/office/drawing/2014/main" id="{65785EF6-FEF5-4A6F-AB20-4F7F6E1C81BD}"/>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A01BDD4B-B56C-4309-A9AD-5F3EF997203E}"/>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a:extLst>
              <a:ext uri="{FF2B5EF4-FFF2-40B4-BE49-F238E27FC236}">
                <a16:creationId xmlns:a16="http://schemas.microsoft.com/office/drawing/2014/main" id="{6B7BF591-42D1-4641-B1F0-1F97A0A041B7}"/>
              </a:ext>
            </a:extLst>
          </p:cNvPr>
          <p:cNvGrpSpPr/>
          <p:nvPr userDrawn="1"/>
        </p:nvGrpSpPr>
        <p:grpSpPr>
          <a:xfrm>
            <a:off x="328659" y="1118215"/>
            <a:ext cx="3291840" cy="484632"/>
            <a:chOff x="411480" y="1469881"/>
            <a:chExt cx="5410201" cy="718148"/>
          </a:xfrm>
        </p:grpSpPr>
        <p:sp>
          <p:nvSpPr>
            <p:cNvPr id="11" name="Rectangle 10">
              <a:extLst>
                <a:ext uri="{FF2B5EF4-FFF2-40B4-BE49-F238E27FC236}">
                  <a16:creationId xmlns:a16="http://schemas.microsoft.com/office/drawing/2014/main" id="{70467E5A-A0C8-435F-8561-BD4AEDD01D6F}"/>
                </a:ext>
              </a:extLst>
            </p:cNvPr>
            <p:cNvSpPr/>
            <p:nvPr userDrawn="1"/>
          </p:nvSpPr>
          <p:spPr>
            <a:xfrm>
              <a:off x="411480" y="1471617"/>
              <a:ext cx="5410201" cy="716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9FA8231-9587-498F-AC6D-F909B7799A94}"/>
                </a:ext>
              </a:extLst>
            </p:cNvPr>
            <p:cNvSpPr/>
            <p:nvPr userDrawn="1"/>
          </p:nvSpPr>
          <p:spPr>
            <a:xfrm>
              <a:off x="411480" y="1469881"/>
              <a:ext cx="111009" cy="718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Text Placeholder 15">
            <a:extLst>
              <a:ext uri="{FF2B5EF4-FFF2-40B4-BE49-F238E27FC236}">
                <a16:creationId xmlns:a16="http://schemas.microsoft.com/office/drawing/2014/main" id="{6F4B6B46-881D-470B-B50C-59AE5FD12AF6}"/>
              </a:ext>
            </a:extLst>
          </p:cNvPr>
          <p:cNvSpPr>
            <a:spLocks noGrp="1"/>
          </p:cNvSpPr>
          <p:nvPr>
            <p:ph type="body" sz="quarter" idx="20" hasCustomPrompt="1"/>
          </p:nvPr>
        </p:nvSpPr>
        <p:spPr>
          <a:xfrm>
            <a:off x="455612" y="1192477"/>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dirty="0"/>
          </a:p>
        </p:txBody>
      </p:sp>
      <p:sp>
        <p:nvSpPr>
          <p:cNvPr id="14" name="Text Placeholder 15">
            <a:extLst>
              <a:ext uri="{FF2B5EF4-FFF2-40B4-BE49-F238E27FC236}">
                <a16:creationId xmlns:a16="http://schemas.microsoft.com/office/drawing/2014/main" id="{1D187E2B-E5CE-478B-9799-E5787DD26D03}"/>
              </a:ext>
            </a:extLst>
          </p:cNvPr>
          <p:cNvSpPr>
            <a:spLocks noGrp="1"/>
          </p:cNvSpPr>
          <p:nvPr>
            <p:ph type="body" sz="quarter" idx="24" hasCustomPrompt="1"/>
          </p:nvPr>
        </p:nvSpPr>
        <p:spPr>
          <a:xfrm>
            <a:off x="4585368" y="1185881"/>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5" name="Text Placeholder 15">
            <a:extLst>
              <a:ext uri="{FF2B5EF4-FFF2-40B4-BE49-F238E27FC236}">
                <a16:creationId xmlns:a16="http://schemas.microsoft.com/office/drawing/2014/main" id="{22571CF0-2398-480D-A60D-6FBDCC552AC3}"/>
              </a:ext>
            </a:extLst>
          </p:cNvPr>
          <p:cNvSpPr>
            <a:spLocks noGrp="1"/>
          </p:cNvSpPr>
          <p:nvPr>
            <p:ph type="body" sz="quarter" idx="27" hasCustomPrompt="1"/>
          </p:nvPr>
        </p:nvSpPr>
        <p:spPr>
          <a:xfrm>
            <a:off x="8576815" y="1185882"/>
            <a:ext cx="3089009"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16" name="Rectangle 15">
            <a:extLst>
              <a:ext uri="{FF2B5EF4-FFF2-40B4-BE49-F238E27FC236}">
                <a16:creationId xmlns:a16="http://schemas.microsoft.com/office/drawing/2014/main" id="{B5C6EF86-48CA-425F-A482-E08A92EE2D4B}"/>
              </a:ext>
            </a:extLst>
          </p:cNvPr>
          <p:cNvSpPr/>
          <p:nvPr userDrawn="1"/>
        </p:nvSpPr>
        <p:spPr>
          <a:xfrm>
            <a:off x="321420" y="5188801"/>
            <a:ext cx="11414968" cy="1097280"/>
          </a:xfrm>
          <a:prstGeom prst="rect">
            <a:avLst/>
          </a:prstGeom>
          <a:solidFill>
            <a:srgbClr val="D0CF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15">
            <a:extLst>
              <a:ext uri="{FF2B5EF4-FFF2-40B4-BE49-F238E27FC236}">
                <a16:creationId xmlns:a16="http://schemas.microsoft.com/office/drawing/2014/main" id="{73D3E358-3FD6-48CC-BE76-C44AB5F74CBE}"/>
              </a:ext>
            </a:extLst>
          </p:cNvPr>
          <p:cNvSpPr>
            <a:spLocks noGrp="1"/>
          </p:cNvSpPr>
          <p:nvPr>
            <p:ph type="body" sz="quarter" idx="31" hasCustomPrompt="1"/>
          </p:nvPr>
        </p:nvSpPr>
        <p:spPr>
          <a:xfrm>
            <a:off x="455610" y="5363905"/>
            <a:ext cx="11136313" cy="349295"/>
          </a:xfrm>
          <a:prstGeom prst="rect">
            <a:avLst/>
          </a:prstGeom>
        </p:spPr>
        <p:txBody>
          <a:bodyPr anchor="ctr"/>
          <a:lstStyle>
            <a:lvl1pPr marL="0" indent="0">
              <a:buNone/>
              <a:defRPr sz="1800" b="1">
                <a:solidFill>
                  <a:srgbClr val="164194"/>
                </a:solidFill>
                <a:latin typeface="Century Gothic" panose="020B0502020202020204" pitchFamily="34" charset="0"/>
              </a:defRPr>
            </a:lvl1pPr>
          </a:lstStyle>
          <a:p>
            <a:pPr lvl="0"/>
            <a:r>
              <a:rPr lang="ko-KR" altLang="en-US" dirty="0"/>
              <a:t>주요사항을 기재하십시오</a:t>
            </a:r>
            <a:endParaRPr lang="en-US" dirty="0"/>
          </a:p>
        </p:txBody>
      </p:sp>
      <p:sp>
        <p:nvSpPr>
          <p:cNvPr id="20" name="Content Placeholder 2">
            <a:extLst>
              <a:ext uri="{FF2B5EF4-FFF2-40B4-BE49-F238E27FC236}">
                <a16:creationId xmlns:a16="http://schemas.microsoft.com/office/drawing/2014/main" id="{76713AAA-1ABB-4178-8680-015E58BE034B}"/>
              </a:ext>
            </a:extLst>
          </p:cNvPr>
          <p:cNvSpPr>
            <a:spLocks noGrp="1"/>
          </p:cNvSpPr>
          <p:nvPr>
            <p:ph sz="quarter" idx="23" hasCustomPrompt="1"/>
          </p:nvPr>
        </p:nvSpPr>
        <p:spPr>
          <a:xfrm>
            <a:off x="328659" y="1644817"/>
            <a:ext cx="3291840" cy="345643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21" name="Content Placeholder 2">
            <a:extLst>
              <a:ext uri="{FF2B5EF4-FFF2-40B4-BE49-F238E27FC236}">
                <a16:creationId xmlns:a16="http://schemas.microsoft.com/office/drawing/2014/main" id="{8A93EAFD-A0D6-4602-B989-402B8D3D9E4A}"/>
              </a:ext>
            </a:extLst>
          </p:cNvPr>
          <p:cNvSpPr>
            <a:spLocks noGrp="1"/>
          </p:cNvSpPr>
          <p:nvPr>
            <p:ph sz="quarter" idx="32" hasCustomPrompt="1"/>
          </p:nvPr>
        </p:nvSpPr>
        <p:spPr>
          <a:xfrm>
            <a:off x="4450080" y="1644817"/>
            <a:ext cx="3291840" cy="345643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22" name="Content Placeholder 2">
            <a:extLst>
              <a:ext uri="{FF2B5EF4-FFF2-40B4-BE49-F238E27FC236}">
                <a16:creationId xmlns:a16="http://schemas.microsoft.com/office/drawing/2014/main" id="{53986FFA-0D2B-4D16-9D2E-EE5C183DF045}"/>
              </a:ext>
            </a:extLst>
          </p:cNvPr>
          <p:cNvSpPr>
            <a:spLocks noGrp="1"/>
          </p:cNvSpPr>
          <p:nvPr>
            <p:ph sz="quarter" idx="33" hasCustomPrompt="1"/>
          </p:nvPr>
        </p:nvSpPr>
        <p:spPr>
          <a:xfrm>
            <a:off x="8444548" y="1644817"/>
            <a:ext cx="3291840" cy="3456432"/>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7015683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ottom Content">
    <p:spTree>
      <p:nvGrpSpPr>
        <p:cNvPr id="1" name=""/>
        <p:cNvGrpSpPr/>
        <p:nvPr/>
      </p:nvGrpSpPr>
      <p:grpSpPr>
        <a:xfrm>
          <a:off x="0" y="0"/>
          <a:ext cx="0" cy="0"/>
          <a:chOff x="0" y="0"/>
          <a:chExt cx="0" cy="0"/>
        </a:xfrm>
      </p:grpSpPr>
      <p:sp>
        <p:nvSpPr>
          <p:cNvPr id="6" name="Text Placeholder 15">
            <a:extLst>
              <a:ext uri="{FF2B5EF4-FFF2-40B4-BE49-F238E27FC236}">
                <a16:creationId xmlns:a16="http://schemas.microsoft.com/office/drawing/2014/main" id="{E8A003B2-03CD-496B-BFF1-ECB20876B5AD}"/>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9" name="Text Placeholder 10">
            <a:extLst>
              <a:ext uri="{FF2B5EF4-FFF2-40B4-BE49-F238E27FC236}">
                <a16:creationId xmlns:a16="http://schemas.microsoft.com/office/drawing/2014/main" id="{0E1FDF7F-1529-4CF8-BC5D-7117B8F0FDC2}"/>
              </a:ext>
            </a:extLst>
          </p:cNvPr>
          <p:cNvSpPr>
            <a:spLocks noGrp="1"/>
          </p:cNvSpPr>
          <p:nvPr>
            <p:ph type="body" sz="quarter" idx="23" hasCustomPrompt="1"/>
          </p:nvPr>
        </p:nvSpPr>
        <p:spPr>
          <a:xfrm>
            <a:off x="331693" y="1146635"/>
            <a:ext cx="11404696" cy="2475691"/>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800" b="0">
                <a:latin typeface="Century Gothic" panose="020B0502020202020204" pitchFamily="34" charset="0"/>
              </a:defRPr>
            </a:lvl1pPr>
            <a:lvl2pPr marL="457200" indent="-171450">
              <a:buClr>
                <a:schemeClr val="accent2"/>
              </a:buClr>
              <a:defRPr sz="1600" b="0">
                <a:latin typeface="Century Gothic" panose="020B0502020202020204" pitchFamily="34" charset="0"/>
              </a:defRPr>
            </a:lvl2pPr>
            <a:lvl3pPr marL="800100" indent="-171450">
              <a:buClr>
                <a:schemeClr val="accent2"/>
              </a:buClr>
              <a:defRPr sz="1400">
                <a:latin typeface="Century Gothic" panose="020B0502020202020204" pitchFamily="34" charset="0"/>
              </a:defRPr>
            </a:lvl3pPr>
            <a:lvl4pPr marL="1143000" indent="-171450">
              <a:buClr>
                <a:schemeClr val="accent2"/>
              </a:buClr>
              <a:defRPr sz="1400" i="0">
                <a:latin typeface="Century Gothic" panose="020B0502020202020204" pitchFamily="34" charset="0"/>
              </a:defRPr>
            </a:lvl4pPr>
            <a:lvl5pPr marL="1485900" indent="-171450">
              <a:buClr>
                <a:schemeClr val="accent2"/>
              </a:buClr>
              <a:defRPr sz="12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0" name="Content Placeholder 2">
            <a:extLst>
              <a:ext uri="{FF2B5EF4-FFF2-40B4-BE49-F238E27FC236}">
                <a16:creationId xmlns:a16="http://schemas.microsoft.com/office/drawing/2014/main" id="{14939B65-3BAF-4620-A8AC-CCED65502FA0}"/>
              </a:ext>
            </a:extLst>
          </p:cNvPr>
          <p:cNvSpPr>
            <a:spLocks noGrp="1"/>
          </p:cNvSpPr>
          <p:nvPr>
            <p:ph sz="quarter" idx="25" hasCustomPrompt="1"/>
          </p:nvPr>
        </p:nvSpPr>
        <p:spPr>
          <a:xfrm>
            <a:off x="331693" y="3797430"/>
            <a:ext cx="11404696" cy="2478024"/>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12202169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op Content">
    <p:spTree>
      <p:nvGrpSpPr>
        <p:cNvPr id="1" name=""/>
        <p:cNvGrpSpPr/>
        <p:nvPr/>
      </p:nvGrpSpPr>
      <p:grpSpPr>
        <a:xfrm>
          <a:off x="0" y="0"/>
          <a:ext cx="0" cy="0"/>
          <a:chOff x="0" y="0"/>
          <a:chExt cx="0" cy="0"/>
        </a:xfrm>
      </p:grpSpPr>
      <p:sp>
        <p:nvSpPr>
          <p:cNvPr id="6" name="Text Placeholder 15">
            <a:extLst>
              <a:ext uri="{FF2B5EF4-FFF2-40B4-BE49-F238E27FC236}">
                <a16:creationId xmlns:a16="http://schemas.microsoft.com/office/drawing/2014/main" id="{C9D96DB8-D819-467B-A0F0-126832D12B07}"/>
              </a:ext>
            </a:extLst>
          </p:cNvPr>
          <p:cNvSpPr>
            <a:spLocks noGrp="1"/>
          </p:cNvSpPr>
          <p:nvPr>
            <p:ph type="body" sz="quarter" idx="14" hasCustomPrompt="1"/>
          </p:nvPr>
        </p:nvSpPr>
        <p:spPr>
          <a:xfrm>
            <a:off x="331693" y="176849"/>
            <a:ext cx="11402568" cy="488567"/>
          </a:xfrm>
          <a:prstGeom prst="rect">
            <a:avLst/>
          </a:prstGeom>
        </p:spPr>
        <p:txBody>
          <a:bodyPr anchor="ctr"/>
          <a:lstStyle>
            <a:lvl1pPr marL="0" indent="0">
              <a:buNone/>
              <a:defRPr sz="2000" b="1">
                <a:solidFill>
                  <a:schemeClr val="bg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9" name="Text Placeholder 10">
            <a:extLst>
              <a:ext uri="{FF2B5EF4-FFF2-40B4-BE49-F238E27FC236}">
                <a16:creationId xmlns:a16="http://schemas.microsoft.com/office/drawing/2014/main" id="{8CC06A14-70AC-41E5-BDA5-34E6CCAACD13}"/>
              </a:ext>
            </a:extLst>
          </p:cNvPr>
          <p:cNvSpPr>
            <a:spLocks noGrp="1"/>
          </p:cNvSpPr>
          <p:nvPr>
            <p:ph type="body" sz="quarter" idx="23" hasCustomPrompt="1"/>
          </p:nvPr>
        </p:nvSpPr>
        <p:spPr>
          <a:xfrm>
            <a:off x="331693" y="3799764"/>
            <a:ext cx="11404695" cy="2475691"/>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marR="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sz="1800" b="0">
                <a:latin typeface="Century Gothic" panose="020B0502020202020204" pitchFamily="34" charset="0"/>
              </a:defRPr>
            </a:lvl1pPr>
            <a:lvl2pPr marL="457200" indent="-171450">
              <a:buClr>
                <a:schemeClr val="accent2"/>
              </a:buClr>
              <a:defRPr sz="1600" b="0">
                <a:latin typeface="Century Gothic" panose="020B0502020202020204" pitchFamily="34" charset="0"/>
              </a:defRPr>
            </a:lvl2pPr>
            <a:lvl3pPr marL="800100" indent="-171450">
              <a:buClr>
                <a:schemeClr val="accent2"/>
              </a:buClr>
              <a:defRPr sz="1400">
                <a:latin typeface="Century Gothic" panose="020B0502020202020204" pitchFamily="34" charset="0"/>
              </a:defRPr>
            </a:lvl3pPr>
            <a:lvl4pPr marL="1143000" indent="-171450">
              <a:buClr>
                <a:schemeClr val="accent2"/>
              </a:buClr>
              <a:defRPr sz="1400" i="0">
                <a:latin typeface="Century Gothic" panose="020B0502020202020204" pitchFamily="34" charset="0"/>
              </a:defRPr>
            </a:lvl4pPr>
            <a:lvl5pPr marL="1485900" indent="-171450">
              <a:buClr>
                <a:schemeClr val="accent2"/>
              </a:buClr>
              <a:defRPr sz="1200" i="0">
                <a:latin typeface="Century Gothic" panose="020B0502020202020204" pitchFamily="34" charset="0"/>
              </a:defRPr>
            </a:lvl5pPr>
          </a:lstStyle>
          <a:p>
            <a:pPr marL="0" marR="0" lvl="0" indent="0" algn="l"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ko-KR" altLang="en-US" dirty="0"/>
              <a:t>여기를 클릭하여 마스터 텍스트 스타일을 편집하십시오</a:t>
            </a:r>
            <a:endParaRPr lang="en-US" altLang="ko-KR" dirty="0"/>
          </a:p>
          <a:p>
            <a:pPr lvl="1"/>
            <a:r>
              <a:rPr lang="ko-KR" altLang="en-US" dirty="0"/>
              <a:t>둘째 수준</a:t>
            </a:r>
            <a:endParaRPr lang="en-US" altLang="ko-KR" dirty="0"/>
          </a:p>
          <a:p>
            <a:pPr lvl="2"/>
            <a:r>
              <a:rPr lang="ko-KR" altLang="en-US" dirty="0"/>
              <a:t>셋째 수준</a:t>
            </a:r>
            <a:endParaRPr lang="en-US" altLang="ko-KR" dirty="0"/>
          </a:p>
          <a:p>
            <a:pPr lvl="3"/>
            <a:r>
              <a:rPr lang="ko-KR" altLang="en-US" dirty="0"/>
              <a:t>넷째 수준</a:t>
            </a:r>
            <a:endParaRPr lang="en-US" altLang="ko-KR" dirty="0"/>
          </a:p>
          <a:p>
            <a:pPr lvl="4"/>
            <a:r>
              <a:rPr lang="ko-KR" altLang="en-US" dirty="0"/>
              <a:t>다섯째 수준</a:t>
            </a:r>
            <a:endParaRPr lang="en-US" altLang="ko-KR" dirty="0"/>
          </a:p>
        </p:txBody>
      </p:sp>
      <p:sp>
        <p:nvSpPr>
          <p:cNvPr id="10" name="Content Placeholder 2">
            <a:extLst>
              <a:ext uri="{FF2B5EF4-FFF2-40B4-BE49-F238E27FC236}">
                <a16:creationId xmlns:a16="http://schemas.microsoft.com/office/drawing/2014/main" id="{0A24D029-2C86-4A52-96EE-07D200A5BF14}"/>
              </a:ext>
            </a:extLst>
          </p:cNvPr>
          <p:cNvSpPr>
            <a:spLocks noGrp="1"/>
          </p:cNvSpPr>
          <p:nvPr>
            <p:ph sz="quarter" idx="25" hasCustomPrompt="1"/>
          </p:nvPr>
        </p:nvSpPr>
        <p:spPr>
          <a:xfrm>
            <a:off x="331693" y="1158343"/>
            <a:ext cx="11404695" cy="2478024"/>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Tree>
    <p:extLst>
      <p:ext uri="{BB962C8B-B14F-4D97-AF65-F5344CB8AC3E}">
        <p14:creationId xmlns:p14="http://schemas.microsoft.com/office/powerpoint/2010/main" val="34904895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nfidentiality">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602C468-231F-3F46-BE1D-9FC698350353}"/>
              </a:ext>
            </a:extLst>
          </p:cNvPr>
          <p:cNvSpPr txBox="1"/>
          <p:nvPr userDrawn="1"/>
        </p:nvSpPr>
        <p:spPr>
          <a:xfrm>
            <a:off x="603316" y="2032001"/>
            <a:ext cx="10979084" cy="4048290"/>
          </a:xfrm>
          <a:prstGeom prst="rect">
            <a:avLst/>
          </a:prstGeom>
          <a:noFill/>
        </p:spPr>
        <p:txBody>
          <a:bodyPr wrap="square" rtlCol="0" anchor="t">
            <a:no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b="1" dirty="0"/>
              <a:t>CONFIDENTIAL AND PROPRIETARY</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400" dirty="0"/>
          </a:p>
          <a:p>
            <a:pPr algn="just"/>
            <a:r>
              <a:rPr lang="en-US" sz="1400" dirty="0">
                <a:solidFill>
                  <a:srgbClr val="002060"/>
                </a:solidFill>
              </a:rPr>
              <a:t>This presentation and its content, including any supporting materials and related discussions, is owned by, or licensed for use by, KCC Corporation and/or its affiliates and is for the sole use of the intended audience or other intended recipients. </a:t>
            </a:r>
          </a:p>
          <a:p>
            <a:pPr algn="just"/>
            <a:endParaRPr lang="en-US" sz="1400" dirty="0">
              <a:solidFill>
                <a:srgbClr val="002060"/>
              </a:solidFill>
            </a:endParaRPr>
          </a:p>
          <a:p>
            <a:pPr algn="just"/>
            <a:r>
              <a:rPr lang="en-US" sz="1400" dirty="0">
                <a:solidFill>
                  <a:srgbClr val="002060"/>
                </a:solidFill>
              </a:rPr>
              <a:t>This presentation contains information that is confidential, proprietary or otherwise legally protected. It may not be further disclosed, copied, reproduced, republished, downloaded, distributed or publicly displayed without the express written permission of </a:t>
            </a:r>
            <a:r>
              <a:rPr lang="en-US" altLang="ko-KR" sz="1400" dirty="0">
                <a:solidFill>
                  <a:srgbClr val="002060"/>
                </a:solidFill>
              </a:rPr>
              <a:t>KCC Corporation</a:t>
            </a:r>
            <a:r>
              <a:rPr lang="en-US" sz="1400" dirty="0">
                <a:solidFill>
                  <a:srgbClr val="002060"/>
                </a:solidFill>
              </a:rPr>
              <a:t> or its affiliates. </a:t>
            </a:r>
          </a:p>
          <a:p>
            <a:pPr algn="just"/>
            <a:endParaRPr lang="en-US" sz="1400" dirty="0">
              <a:solidFill>
                <a:srgbClr val="002060"/>
              </a:solidFill>
            </a:endParaRPr>
          </a:p>
          <a:p>
            <a:pPr algn="just"/>
            <a:r>
              <a:rPr lang="en-US" sz="1400" dirty="0">
                <a:solidFill>
                  <a:srgbClr val="002060"/>
                </a:solidFill>
              </a:rPr>
              <a:t>Recording (including audio recording), photographing, or taking screenshots of any portion of this presentation is strictly prohibited.</a:t>
            </a:r>
          </a:p>
          <a:p>
            <a:endParaRPr lang="en-US" sz="8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636747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sclaimer">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602C468-231F-3F46-BE1D-9FC698350353}"/>
              </a:ext>
            </a:extLst>
          </p:cNvPr>
          <p:cNvSpPr txBox="1"/>
          <p:nvPr userDrawn="1"/>
        </p:nvSpPr>
        <p:spPr>
          <a:xfrm>
            <a:off x="603315" y="4829176"/>
            <a:ext cx="10905243" cy="1251114"/>
          </a:xfrm>
          <a:prstGeom prst="rect">
            <a:avLst/>
          </a:prstGeom>
          <a:noFill/>
        </p:spPr>
        <p:txBody>
          <a:bodyPr wrap="square" rtlCol="0" anchor="b">
            <a:noAutofit/>
          </a:bodyPr>
          <a:lstStyle/>
          <a:p>
            <a:r>
              <a:rPr kumimoji="0" lang="en-US" altLang="en-US" sz="800" b="1" i="0" u="none" strike="noStrike" cap="none" normalizeH="0" baseline="0" dirty="0">
                <a:ln>
                  <a:noFill/>
                </a:ln>
                <a:solidFill>
                  <a:schemeClr val="tx2"/>
                </a:solidFill>
                <a:effectLst/>
                <a:latin typeface="Century Gothic" panose="020B0502020202020204" pitchFamily="34" charset="0"/>
                <a:ea typeface="Calibri" panose="020F0502020204030204" pitchFamily="34" charset="0"/>
                <a:cs typeface="Times New Roman" panose="02020603050405020304" pitchFamily="18" charset="0"/>
              </a:rPr>
              <a:t>DISCLAIMER:  </a:t>
            </a:r>
            <a:r>
              <a:rPr lang="en-US" sz="800" b="1" i="0" kern="1200" dirty="0">
                <a:solidFill>
                  <a:schemeClr val="tx1"/>
                </a:solidFill>
                <a:effectLst/>
                <a:latin typeface="+mn-lt"/>
                <a:ea typeface="+mn-ea"/>
                <a:cs typeface="+mn-cs"/>
              </a:rPr>
              <a:t>THIS PRESENTATION, INCLUDING ANY SUPPORTING MATERIALS AND RELATED DISCUSSIONS, IS OWNED BY KCC</a:t>
            </a:r>
            <a:r>
              <a:rPr lang="en-US" sz="800" b="1" i="0" kern="1200" baseline="0" dirty="0">
                <a:solidFill>
                  <a:schemeClr val="tx1"/>
                </a:solidFill>
                <a:effectLst/>
                <a:latin typeface="+mn-lt"/>
                <a:ea typeface="+mn-ea"/>
                <a:cs typeface="+mn-cs"/>
              </a:rPr>
              <a:t> CORPORATION </a:t>
            </a:r>
            <a:r>
              <a:rPr lang="en-US" sz="800" b="1" i="0" kern="1200" dirty="0">
                <a:solidFill>
                  <a:schemeClr val="tx1"/>
                </a:solidFill>
                <a:effectLst/>
                <a:latin typeface="+mn-lt"/>
                <a:ea typeface="+mn-ea"/>
                <a:cs typeface="+mn-cs"/>
              </a:rPr>
              <a:t>AND/OR ITS AFFILIATES AND IS FOR THE SOLE USE OF THE INTENDED AUDIENCE OR OTHER INTENDED RECIPIENTS. THIS PRESENTATION MAY CONTAIN INFORMATION THAT IS PROPRIETARY OR OTHERWISE LEGALLY PROTECTED, AND IT MAY NOT BE FURTHER COPIED, DISTRIBUTED OR PUBLICLY DISPLAYED WITHOUT THE EXPRESS WRITTEN PERMISSION OF </a:t>
            </a:r>
            <a:r>
              <a:rPr lang="en-US" altLang="ko-KR" sz="800" b="1" i="0" kern="1200" dirty="0">
                <a:solidFill>
                  <a:schemeClr val="tx1"/>
                </a:solidFill>
                <a:effectLst/>
                <a:latin typeface="+mn-lt"/>
                <a:ea typeface="+mn-ea"/>
                <a:cs typeface="+mn-cs"/>
              </a:rPr>
              <a:t>KCC</a:t>
            </a:r>
            <a:r>
              <a:rPr lang="en-US" altLang="ko-KR" sz="800" b="1" i="0" kern="1200" baseline="0" dirty="0">
                <a:solidFill>
                  <a:schemeClr val="tx1"/>
                </a:solidFill>
                <a:effectLst/>
                <a:latin typeface="+mn-lt"/>
                <a:ea typeface="+mn-ea"/>
                <a:cs typeface="+mn-cs"/>
              </a:rPr>
              <a:t> CORPORATION </a:t>
            </a:r>
            <a:r>
              <a:rPr lang="en-US" sz="800" b="1" i="0" kern="1200" dirty="0">
                <a:solidFill>
                  <a:schemeClr val="tx1"/>
                </a:solidFill>
                <a:effectLst/>
                <a:latin typeface="+mn-lt"/>
                <a:ea typeface="+mn-ea"/>
                <a:cs typeface="+mn-cs"/>
              </a:rPr>
              <a:t>OR ITS AFFILIATES.</a:t>
            </a:r>
          </a:p>
          <a:p>
            <a:endParaRPr lang="en-US" sz="800" b="0" i="0" kern="1200" dirty="0">
              <a:solidFill>
                <a:schemeClr val="tx1"/>
              </a:solidFill>
              <a:effectLst/>
              <a:latin typeface="+mn-lt"/>
              <a:ea typeface="+mn-ea"/>
              <a:cs typeface="+mn-cs"/>
            </a:endParaRPr>
          </a:p>
          <a:p>
            <a:r>
              <a:rPr kumimoji="0" lang="en-US" altLang="en-US" sz="800" b="0" i="0" u="none" strike="noStrike" cap="none" normalizeH="0" baseline="0" dirty="0">
                <a:ln>
                  <a:noFill/>
                </a:ln>
                <a:solidFill>
                  <a:schemeClr val="tx2"/>
                </a:solidFill>
                <a:effectLst/>
                <a:latin typeface="+mn-lt"/>
                <a:ea typeface="Calibri" panose="020F0502020204030204" pitchFamily="34" charset="0"/>
                <a:cs typeface="Times New Roman" panose="02020603050405020304" pitchFamily="18" charset="0"/>
              </a:rPr>
              <a:t>KCC Corporation  and/or its affiliates. All rights reserved. CONFIDENTIAL</a:t>
            </a:r>
          </a:p>
          <a:p>
            <a:endParaRPr kumimoji="0" lang="en-US" altLang="en-US" sz="800" b="0" i="0" u="none" strike="noStrike" cap="none" normalizeH="0" baseline="0" dirty="0">
              <a:ln>
                <a:noFill/>
              </a:ln>
              <a:solidFill>
                <a:schemeClr val="tx2"/>
              </a:solidFill>
              <a:effectLst/>
              <a:latin typeface="+mn-lt"/>
              <a:ea typeface="Calibri" panose="020F0502020204030204" pitchFamily="34" charset="0"/>
              <a:cs typeface="Times New Roman" panose="02020603050405020304" pitchFamily="18" charset="0"/>
            </a:endParaRPr>
          </a:p>
          <a:p>
            <a:r>
              <a:rPr kumimoji="0" lang="en-US" altLang="en-US" sz="800" b="0" i="0" u="none" strike="noStrike" cap="none" normalizeH="0" baseline="0" dirty="0">
                <a:ln>
                  <a:noFill/>
                </a:ln>
                <a:solidFill>
                  <a:schemeClr val="tx2"/>
                </a:solidFill>
                <a:effectLst/>
                <a:latin typeface="+mn-lt"/>
                <a:ea typeface="Calibri" panose="020F0502020204030204" pitchFamily="34" charset="0"/>
                <a:cs typeface="Times New Roman" panose="02020603050405020304" pitchFamily="18" charset="0"/>
              </a:rPr>
              <a:t>KCC Corporation  logo are registered trademarks of KCC Corporation </a:t>
            </a:r>
          </a:p>
          <a:p>
            <a:endParaRPr kumimoji="0" lang="en-US" altLang="en-US" sz="800" b="0" i="0" u="none" strike="noStrike" cap="none" normalizeH="0" baseline="0" dirty="0">
              <a:ln>
                <a:noFill/>
              </a:ln>
              <a:solidFill>
                <a:schemeClr val="tx2"/>
              </a:solidFill>
              <a:effectLst/>
              <a:latin typeface="+mn-lt"/>
              <a:ea typeface="Calibri" panose="020F0502020204030204" pitchFamily="34" charset="0"/>
              <a:cs typeface="Times New Roman" panose="02020603050405020304" pitchFamily="18" charset="0"/>
            </a:endParaRPr>
          </a:p>
          <a:p>
            <a:r>
              <a:rPr kumimoji="0" lang="en-US" altLang="en-US" sz="800" b="0" i="0" u="none" strike="noStrike" cap="none" normalizeH="0" baseline="0" dirty="0">
                <a:ln>
                  <a:noFill/>
                </a:ln>
                <a:solidFill>
                  <a:schemeClr val="tx2"/>
                </a:solidFill>
                <a:effectLst/>
                <a:latin typeface="+mn-lt"/>
                <a:ea typeface="Calibri" panose="020F0502020204030204" pitchFamily="34" charset="0"/>
                <a:cs typeface="Times New Roman" panose="02020603050405020304" pitchFamily="18" charset="0"/>
              </a:rPr>
              <a:t>The use of the TM symbol designates registered or unregistered trademarks of KCC Corporation or its affiliated companies</a:t>
            </a:r>
            <a:endParaRPr lang="en-US" sz="8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190941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sclaimer with Extra Trademark Notation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52152F5-9742-A643-B52A-D802F3930065}"/>
              </a:ext>
            </a:extLst>
          </p:cNvPr>
          <p:cNvSpPr>
            <a:spLocks noGrp="1"/>
          </p:cNvSpPr>
          <p:nvPr>
            <p:ph type="body" sz="quarter" idx="10" hasCustomPrompt="1"/>
          </p:nvPr>
        </p:nvSpPr>
        <p:spPr>
          <a:xfrm>
            <a:off x="603315" y="5335134"/>
            <a:ext cx="10905243" cy="727738"/>
          </a:xfrm>
          <a:prstGeom prst="rect">
            <a:avLst/>
          </a:prstGeom>
        </p:spPr>
        <p:txBody>
          <a:bodyPr/>
          <a:lstStyle>
            <a:lvl1pPr marL="0" indent="0">
              <a:buNone/>
              <a:defRPr sz="800"/>
            </a:lvl1pPr>
            <a:lvl2pPr marL="457200" indent="0">
              <a:buNone/>
              <a:defRPr sz="800"/>
            </a:lvl2pPr>
            <a:lvl3pPr marL="914400" indent="0">
              <a:buNone/>
              <a:defRPr sz="800"/>
            </a:lvl3pPr>
            <a:lvl4pPr marL="1371600" indent="0">
              <a:buNone/>
              <a:defRPr sz="800"/>
            </a:lvl4pPr>
            <a:lvl5pPr marL="1828800" indent="0">
              <a:buNone/>
              <a:defRPr sz="800"/>
            </a:lvl5pPr>
          </a:lstStyle>
          <a:p>
            <a:pPr lvl="0"/>
            <a:r>
              <a:rPr lang="en-US" dirty="0"/>
              <a:t>Click to add more trademark notations</a:t>
            </a:r>
          </a:p>
        </p:txBody>
      </p:sp>
      <p:sp>
        <p:nvSpPr>
          <p:cNvPr id="5" name="TextBox 4">
            <a:extLst>
              <a:ext uri="{FF2B5EF4-FFF2-40B4-BE49-F238E27FC236}">
                <a16:creationId xmlns:a16="http://schemas.microsoft.com/office/drawing/2014/main" id="{E602C468-231F-3F46-BE1D-9FC698350353}"/>
              </a:ext>
            </a:extLst>
          </p:cNvPr>
          <p:cNvSpPr txBox="1"/>
          <p:nvPr userDrawn="1"/>
        </p:nvSpPr>
        <p:spPr>
          <a:xfrm>
            <a:off x="603315" y="3876676"/>
            <a:ext cx="10905243" cy="1251114"/>
          </a:xfrm>
          <a:prstGeom prst="rect">
            <a:avLst/>
          </a:prstGeom>
          <a:noFill/>
        </p:spPr>
        <p:txBody>
          <a:bodyPr wrap="square" rtlCol="0" anchor="b">
            <a:noAutofit/>
          </a:bodyPr>
          <a:lstStyle/>
          <a:p>
            <a:r>
              <a:rPr kumimoji="0" lang="en-US" altLang="en-US" sz="800" b="1" i="0" u="none" strike="noStrike" cap="none" normalizeH="0" baseline="0" dirty="0">
                <a:ln>
                  <a:noFill/>
                </a:ln>
                <a:solidFill>
                  <a:schemeClr val="tx2"/>
                </a:solidFill>
                <a:effectLst/>
                <a:latin typeface="Century Gothic" panose="020B0502020202020204" pitchFamily="34" charset="0"/>
                <a:ea typeface="Calibri" panose="020F0502020204030204" pitchFamily="34" charset="0"/>
                <a:cs typeface="Times New Roman" panose="02020603050405020304" pitchFamily="18" charset="0"/>
              </a:rPr>
              <a:t>DISCLAIMER:  </a:t>
            </a:r>
            <a:r>
              <a:rPr lang="en-US" sz="800" b="1" i="0" kern="1200" dirty="0">
                <a:solidFill>
                  <a:schemeClr val="tx1"/>
                </a:solidFill>
                <a:effectLst/>
                <a:latin typeface="+mn-lt"/>
                <a:ea typeface="+mn-ea"/>
                <a:cs typeface="+mn-cs"/>
              </a:rPr>
              <a:t>THIS PRESENTATION, INCLUDING ANY SUPPORTING MATERIALS AND RELATED DISCUSSIONS, IS OWNED BY KCC</a:t>
            </a:r>
            <a:r>
              <a:rPr lang="en-US" sz="800" b="1" i="0" kern="1200" baseline="0" dirty="0">
                <a:solidFill>
                  <a:schemeClr val="tx1"/>
                </a:solidFill>
                <a:effectLst/>
                <a:latin typeface="+mn-lt"/>
                <a:ea typeface="+mn-ea"/>
                <a:cs typeface="+mn-cs"/>
              </a:rPr>
              <a:t> CORPORATION </a:t>
            </a:r>
            <a:r>
              <a:rPr lang="en-US" sz="800" b="1" i="0" kern="1200" dirty="0">
                <a:solidFill>
                  <a:schemeClr val="tx1"/>
                </a:solidFill>
                <a:effectLst/>
                <a:latin typeface="+mn-lt"/>
                <a:ea typeface="+mn-ea"/>
                <a:cs typeface="+mn-cs"/>
              </a:rPr>
              <a:t>AND/OR ITS AFFILIATES AND IS FOR THE SOLE USE OF THE INTENDED AUDIENCE OR OTHER INTENDED RECIPIENTS. THIS PRESENTATION MAY CONTAIN INFORMATION THAT IS PROPRIETARY OR OTHERWISE LEGALLY PROTECTED, AND IT MAY NOT BE FURTHER COPIED, DISTRIBUTED OR PUBLICLY DISPLAYED WITHOUT THE EXPRESS WRITTEN PERMISSION OF </a:t>
            </a:r>
            <a:r>
              <a:rPr lang="en-US" altLang="ko-KR" sz="800" b="1" i="0" kern="1200" dirty="0">
                <a:solidFill>
                  <a:schemeClr val="tx1"/>
                </a:solidFill>
                <a:effectLst/>
                <a:latin typeface="+mn-lt"/>
                <a:ea typeface="+mn-ea"/>
                <a:cs typeface="+mn-cs"/>
              </a:rPr>
              <a:t>KCC</a:t>
            </a:r>
            <a:r>
              <a:rPr lang="en-US" altLang="ko-KR" sz="800" b="1" i="0" kern="1200" baseline="0" dirty="0">
                <a:solidFill>
                  <a:schemeClr val="tx1"/>
                </a:solidFill>
                <a:effectLst/>
                <a:latin typeface="+mn-lt"/>
                <a:ea typeface="+mn-ea"/>
                <a:cs typeface="+mn-cs"/>
              </a:rPr>
              <a:t> CORPORATION </a:t>
            </a:r>
            <a:r>
              <a:rPr lang="en-US" sz="800" b="1" i="0" kern="1200" dirty="0">
                <a:solidFill>
                  <a:schemeClr val="tx1"/>
                </a:solidFill>
                <a:effectLst/>
                <a:latin typeface="+mn-lt"/>
                <a:ea typeface="+mn-ea"/>
                <a:cs typeface="+mn-cs"/>
              </a:rPr>
              <a:t>OR ITS AFFILIATES.</a:t>
            </a:r>
          </a:p>
          <a:p>
            <a:endParaRPr lang="en-US" sz="800" b="0" i="0" kern="1200" dirty="0">
              <a:solidFill>
                <a:schemeClr val="tx1"/>
              </a:solidFill>
              <a:effectLst/>
              <a:latin typeface="+mn-lt"/>
              <a:ea typeface="+mn-ea"/>
              <a:cs typeface="+mn-cs"/>
            </a:endParaRPr>
          </a:p>
          <a:p>
            <a:r>
              <a:rPr kumimoji="0" lang="en-US" altLang="en-US" sz="800" b="0" i="0" u="none" strike="noStrike" cap="none" normalizeH="0" baseline="0" dirty="0">
                <a:ln>
                  <a:noFill/>
                </a:ln>
                <a:solidFill>
                  <a:schemeClr val="tx2"/>
                </a:solidFill>
                <a:effectLst/>
                <a:latin typeface="+mn-lt"/>
                <a:ea typeface="Calibri" panose="020F0502020204030204" pitchFamily="34" charset="0"/>
                <a:cs typeface="Times New Roman" panose="02020603050405020304" pitchFamily="18" charset="0"/>
              </a:rPr>
              <a:t>KCC Corporation  and/or its affiliates. All rights reserved. CONFIDENTIAL</a:t>
            </a:r>
          </a:p>
          <a:p>
            <a:endParaRPr kumimoji="0" lang="en-US" altLang="en-US" sz="800" b="0" i="0" u="none" strike="noStrike" cap="none" normalizeH="0" baseline="0" dirty="0">
              <a:ln>
                <a:noFill/>
              </a:ln>
              <a:solidFill>
                <a:schemeClr val="tx2"/>
              </a:solidFill>
              <a:effectLst/>
              <a:latin typeface="+mn-lt"/>
              <a:ea typeface="Calibri" panose="020F0502020204030204" pitchFamily="34" charset="0"/>
              <a:cs typeface="Times New Roman" panose="02020603050405020304" pitchFamily="18" charset="0"/>
            </a:endParaRPr>
          </a:p>
          <a:p>
            <a:r>
              <a:rPr kumimoji="0" lang="en-US" altLang="en-US" sz="800" b="0" i="0" u="none" strike="noStrike" cap="none" normalizeH="0" baseline="0" dirty="0">
                <a:ln>
                  <a:noFill/>
                </a:ln>
                <a:solidFill>
                  <a:schemeClr val="tx2"/>
                </a:solidFill>
                <a:effectLst/>
                <a:latin typeface="+mn-lt"/>
                <a:ea typeface="Calibri" panose="020F0502020204030204" pitchFamily="34" charset="0"/>
                <a:cs typeface="Times New Roman" panose="02020603050405020304" pitchFamily="18" charset="0"/>
              </a:rPr>
              <a:t>KCC Corporation  logo are registered trademarks of KCC Corporation </a:t>
            </a:r>
          </a:p>
          <a:p>
            <a:endParaRPr kumimoji="0" lang="en-US" altLang="en-US" sz="800" b="0" i="0" u="none" strike="noStrike" cap="none" normalizeH="0" baseline="0" dirty="0">
              <a:ln>
                <a:noFill/>
              </a:ln>
              <a:solidFill>
                <a:schemeClr val="tx2"/>
              </a:solidFill>
              <a:effectLst/>
              <a:latin typeface="+mn-lt"/>
              <a:ea typeface="Calibri" panose="020F0502020204030204" pitchFamily="34" charset="0"/>
              <a:cs typeface="Times New Roman" panose="02020603050405020304" pitchFamily="18" charset="0"/>
            </a:endParaRPr>
          </a:p>
          <a:p>
            <a:r>
              <a:rPr kumimoji="0" lang="en-US" altLang="en-US" sz="800" b="0" i="0" u="none" strike="noStrike" cap="none" normalizeH="0" baseline="0" dirty="0">
                <a:ln>
                  <a:noFill/>
                </a:ln>
                <a:solidFill>
                  <a:schemeClr val="tx2"/>
                </a:solidFill>
                <a:effectLst/>
                <a:latin typeface="+mn-lt"/>
                <a:ea typeface="Calibri" panose="020F0502020204030204" pitchFamily="34" charset="0"/>
                <a:cs typeface="Times New Roman" panose="02020603050405020304" pitchFamily="18" charset="0"/>
              </a:rPr>
              <a:t>The use of the TM symbol designates registered or unregistered trademarks of KCC Corporation or its affiliated companies</a:t>
            </a:r>
            <a:endParaRPr lang="en-US" sz="8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50715495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5153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ull Content">
    <p:spTree>
      <p:nvGrpSpPr>
        <p:cNvPr id="1" name=""/>
        <p:cNvGrpSpPr/>
        <p:nvPr/>
      </p:nvGrpSpPr>
      <p:grpSpPr>
        <a:xfrm>
          <a:off x="0" y="0"/>
          <a:ext cx="0" cy="0"/>
          <a:chOff x="0" y="0"/>
          <a:chExt cx="0" cy="0"/>
        </a:xfrm>
      </p:grpSpPr>
      <p:sp>
        <p:nvSpPr>
          <p:cNvPr id="9" name="bg object 18">
            <a:extLst>
              <a:ext uri="{FF2B5EF4-FFF2-40B4-BE49-F238E27FC236}">
                <a16:creationId xmlns:a16="http://schemas.microsoft.com/office/drawing/2014/main" id="{87C4C614-1D5E-934E-B51B-CBB8C12C99AC}"/>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13" name="Text Placeholder 15">
            <a:extLst>
              <a:ext uri="{FF2B5EF4-FFF2-40B4-BE49-F238E27FC236}">
                <a16:creationId xmlns:a16="http://schemas.microsoft.com/office/drawing/2014/main" id="{DA53F822-4697-7A4D-856E-030AD409FBFF}"/>
              </a:ext>
            </a:extLst>
          </p:cNvPr>
          <p:cNvSpPr>
            <a:spLocks noGrp="1"/>
          </p:cNvSpPr>
          <p:nvPr>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10" name="Text Placeholder 15">
            <a:extLst>
              <a:ext uri="{FF2B5EF4-FFF2-40B4-BE49-F238E27FC236}">
                <a16:creationId xmlns:a16="http://schemas.microsoft.com/office/drawing/2014/main" id="{6D106D20-C8E5-564D-8B07-7DB7623CC6C6}"/>
              </a:ext>
            </a:extLst>
          </p:cNvPr>
          <p:cNvSpPr>
            <a:spLocks noGrp="1"/>
          </p:cNvSpPr>
          <p:nvPr>
            <p:ph type="body" sz="quarter" idx="17"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7" name="Content Placeholder 2">
            <a:extLst>
              <a:ext uri="{FF2B5EF4-FFF2-40B4-BE49-F238E27FC236}">
                <a16:creationId xmlns:a16="http://schemas.microsoft.com/office/drawing/2014/main" id="{5C253252-3708-48A4-926C-D116195E76D9}"/>
              </a:ext>
            </a:extLst>
          </p:cNvPr>
          <p:cNvSpPr>
            <a:spLocks noGrp="1"/>
          </p:cNvSpPr>
          <p:nvPr>
            <p:ph sz="quarter" idx="23" hasCustomPrompt="1"/>
          </p:nvPr>
        </p:nvSpPr>
        <p:spPr>
          <a:xfrm>
            <a:off x="331693" y="1158145"/>
            <a:ext cx="11437891" cy="5166360"/>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dirty="0"/>
          </a:p>
        </p:txBody>
      </p:sp>
    </p:spTree>
    <p:extLst>
      <p:ext uri="{BB962C8B-B14F-4D97-AF65-F5344CB8AC3E}">
        <p14:creationId xmlns:p14="http://schemas.microsoft.com/office/powerpoint/2010/main" val="4033217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Takeaway">
    <p:spTree>
      <p:nvGrpSpPr>
        <p:cNvPr id="1" name=""/>
        <p:cNvGrpSpPr/>
        <p:nvPr/>
      </p:nvGrpSpPr>
      <p:grpSpPr>
        <a:xfrm>
          <a:off x="0" y="0"/>
          <a:ext cx="0" cy="0"/>
          <a:chOff x="0" y="0"/>
          <a:chExt cx="0" cy="0"/>
        </a:xfrm>
      </p:grpSpPr>
      <p:sp>
        <p:nvSpPr>
          <p:cNvPr id="9" name="bg object 18">
            <a:extLst>
              <a:ext uri="{FF2B5EF4-FFF2-40B4-BE49-F238E27FC236}">
                <a16:creationId xmlns:a16="http://schemas.microsoft.com/office/drawing/2014/main" id="{87C4C614-1D5E-934E-B51B-CBB8C12C99AC}"/>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13" name="Text Placeholder 15">
            <a:extLst>
              <a:ext uri="{FF2B5EF4-FFF2-40B4-BE49-F238E27FC236}">
                <a16:creationId xmlns:a16="http://schemas.microsoft.com/office/drawing/2014/main" id="{DA53F822-4697-7A4D-856E-030AD409FBFF}"/>
              </a:ext>
            </a:extLst>
          </p:cNvPr>
          <p:cNvSpPr>
            <a:spLocks noGrp="1"/>
          </p:cNvSpPr>
          <p:nvPr>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10" name="Text Placeholder 15">
            <a:extLst>
              <a:ext uri="{FF2B5EF4-FFF2-40B4-BE49-F238E27FC236}">
                <a16:creationId xmlns:a16="http://schemas.microsoft.com/office/drawing/2014/main" id="{6D106D20-C8E5-564D-8B07-7DB7623CC6C6}"/>
              </a:ext>
            </a:extLst>
          </p:cNvPr>
          <p:cNvSpPr>
            <a:spLocks noGrp="1"/>
          </p:cNvSpPr>
          <p:nvPr>
            <p:ph type="body" sz="quarter" idx="17"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15" name="Rectangle 14">
            <a:extLst>
              <a:ext uri="{FF2B5EF4-FFF2-40B4-BE49-F238E27FC236}">
                <a16:creationId xmlns:a16="http://schemas.microsoft.com/office/drawing/2014/main" id="{880527E5-57AD-437A-9510-DF9BAAD26B5C}"/>
              </a:ext>
            </a:extLst>
          </p:cNvPr>
          <p:cNvSpPr/>
          <p:nvPr userDrawn="1"/>
        </p:nvSpPr>
        <p:spPr>
          <a:xfrm>
            <a:off x="331693" y="1146014"/>
            <a:ext cx="11404695" cy="916190"/>
          </a:xfrm>
          <a:prstGeom prst="rect">
            <a:avLst/>
          </a:prstGeom>
          <a:solidFill>
            <a:srgbClr val="1641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10">
            <a:extLst>
              <a:ext uri="{FF2B5EF4-FFF2-40B4-BE49-F238E27FC236}">
                <a16:creationId xmlns:a16="http://schemas.microsoft.com/office/drawing/2014/main" id="{427BE5FF-8334-40E5-B80B-A3B6C326348A}"/>
              </a:ext>
            </a:extLst>
          </p:cNvPr>
          <p:cNvSpPr>
            <a:spLocks noGrp="1"/>
          </p:cNvSpPr>
          <p:nvPr>
            <p:ph type="body" sz="quarter" idx="15" hasCustomPrompt="1"/>
          </p:nvPr>
        </p:nvSpPr>
        <p:spPr>
          <a:xfrm>
            <a:off x="331693" y="2212111"/>
            <a:ext cx="11404695" cy="4050144"/>
          </a:xfrm>
          <a:prstGeom prst="rect">
            <a:avLst/>
          </a:prstGeom>
        </p:spPr>
        <p:txBody>
          <a:bodyPr/>
          <a:lstStyle>
            <a:lvl1pPr marL="0" indent="0">
              <a:buClr>
                <a:schemeClr val="accent2"/>
              </a:buClr>
              <a:buNone/>
              <a:defRPr sz="1800" b="0">
                <a:latin typeface="Century Gothic" panose="020B0502020202020204" pitchFamily="34" charset="0"/>
              </a:defRPr>
            </a:lvl1pPr>
            <a:lvl2pPr marL="396875" indent="-166688">
              <a:buClr>
                <a:schemeClr val="accent2"/>
              </a:buClr>
              <a:defRPr sz="1600" b="0">
                <a:latin typeface="Century Gothic" panose="020B0502020202020204" pitchFamily="34" charset="0"/>
              </a:defRPr>
            </a:lvl2pPr>
            <a:lvl3pPr marL="742950" indent="-171450">
              <a:buClr>
                <a:schemeClr val="accent2"/>
              </a:buClr>
              <a:defRPr sz="1400">
                <a:latin typeface="Century Gothic" panose="020B0502020202020204" pitchFamily="34" charset="0"/>
              </a:defRPr>
            </a:lvl3pPr>
            <a:lvl4pPr marL="1085850" indent="-171450">
              <a:buClr>
                <a:schemeClr val="accent2"/>
              </a:buClr>
              <a:defRPr sz="1400" i="0">
                <a:latin typeface="Century Gothic" panose="020B0502020202020204" pitchFamily="34" charset="0"/>
              </a:defRPr>
            </a:lvl4pPr>
            <a:lvl5pPr marL="1428750" indent="-171450">
              <a:buClr>
                <a:schemeClr val="accent2"/>
              </a:buClr>
              <a:defRPr sz="1200" i="0">
                <a:latin typeface="Century Gothic" panose="020B0502020202020204" pitchFamily="34" charset="0"/>
              </a:defRPr>
            </a:lvl5pPr>
          </a:lstStyle>
          <a:p>
            <a:pPr lvl="0"/>
            <a:r>
              <a:rPr lang="ko-KR" altLang="en-US" dirty="0"/>
              <a:t>여기를 클릭하여 마스터 텍스트 스타일을 편집하십시오</a:t>
            </a:r>
            <a:endParaRPr lang="en-US" altLang="ko-KR" dirty="0"/>
          </a:p>
          <a:p>
            <a:pPr lvl="1"/>
            <a:r>
              <a:rPr lang="ko-KR" altLang="en-US" dirty="0"/>
              <a:t>둘째 수준</a:t>
            </a:r>
            <a:endParaRPr lang="en-US" dirty="0"/>
          </a:p>
          <a:p>
            <a:pPr lvl="2"/>
            <a:r>
              <a:rPr lang="ko-KR" altLang="en-US" dirty="0"/>
              <a:t>셋째 수준</a:t>
            </a:r>
            <a:endParaRPr lang="en-US" dirty="0"/>
          </a:p>
          <a:p>
            <a:pPr lvl="3"/>
            <a:r>
              <a:rPr lang="ko-KR" altLang="en-US" dirty="0"/>
              <a:t>넷째 수준</a:t>
            </a:r>
            <a:endParaRPr lang="en-US" dirty="0"/>
          </a:p>
          <a:p>
            <a:pPr lvl="4"/>
            <a:r>
              <a:rPr lang="ko-KR" altLang="en-US" dirty="0"/>
              <a:t>다섯째 수준</a:t>
            </a:r>
            <a:endParaRPr lang="en-US" dirty="0"/>
          </a:p>
        </p:txBody>
      </p:sp>
      <p:sp>
        <p:nvSpPr>
          <p:cNvPr id="18" name="Text Placeholder 15">
            <a:extLst>
              <a:ext uri="{FF2B5EF4-FFF2-40B4-BE49-F238E27FC236}">
                <a16:creationId xmlns:a16="http://schemas.microsoft.com/office/drawing/2014/main" id="{81605782-C11D-4463-BD67-0A7B0335212E}"/>
              </a:ext>
            </a:extLst>
          </p:cNvPr>
          <p:cNvSpPr>
            <a:spLocks noGrp="1"/>
          </p:cNvSpPr>
          <p:nvPr>
            <p:ph type="body" sz="quarter" idx="20" hasCustomPrompt="1"/>
          </p:nvPr>
        </p:nvSpPr>
        <p:spPr>
          <a:xfrm>
            <a:off x="546726" y="1264050"/>
            <a:ext cx="10993341"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주요사항을 기재하십시오</a:t>
            </a:r>
            <a:endParaRPr lang="en-US" altLang="ko-KR" dirty="0"/>
          </a:p>
        </p:txBody>
      </p:sp>
    </p:spTree>
    <p:extLst>
      <p:ext uri="{BB962C8B-B14F-4D97-AF65-F5344CB8AC3E}">
        <p14:creationId xmlns:p14="http://schemas.microsoft.com/office/powerpoint/2010/main" val="1532740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Takeaway">
    <p:spTree>
      <p:nvGrpSpPr>
        <p:cNvPr id="1" name=""/>
        <p:cNvGrpSpPr/>
        <p:nvPr/>
      </p:nvGrpSpPr>
      <p:grpSpPr>
        <a:xfrm>
          <a:off x="0" y="0"/>
          <a:ext cx="0" cy="0"/>
          <a:chOff x="0" y="0"/>
          <a:chExt cx="0" cy="0"/>
        </a:xfrm>
      </p:grpSpPr>
      <p:sp>
        <p:nvSpPr>
          <p:cNvPr id="9" name="bg object 18">
            <a:extLst>
              <a:ext uri="{FF2B5EF4-FFF2-40B4-BE49-F238E27FC236}">
                <a16:creationId xmlns:a16="http://schemas.microsoft.com/office/drawing/2014/main" id="{87C4C614-1D5E-934E-B51B-CBB8C12C99AC}"/>
              </a:ext>
            </a:extLst>
          </p:cNvPr>
          <p:cNvSpPr/>
          <p:nvPr userDrawn="1"/>
        </p:nvSpPr>
        <p:spPr>
          <a:xfrm>
            <a:off x="5006003"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13" name="Text Placeholder 15">
            <a:extLst>
              <a:ext uri="{FF2B5EF4-FFF2-40B4-BE49-F238E27FC236}">
                <a16:creationId xmlns:a16="http://schemas.microsoft.com/office/drawing/2014/main" id="{DA53F822-4697-7A4D-856E-030AD409FBFF}"/>
              </a:ext>
            </a:extLst>
          </p:cNvPr>
          <p:cNvSpPr>
            <a:spLocks noGrp="1"/>
          </p:cNvSpPr>
          <p:nvPr>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10" name="Text Placeholder 15">
            <a:extLst>
              <a:ext uri="{FF2B5EF4-FFF2-40B4-BE49-F238E27FC236}">
                <a16:creationId xmlns:a16="http://schemas.microsoft.com/office/drawing/2014/main" id="{6D106D20-C8E5-564D-8B07-7DB7623CC6C6}"/>
              </a:ext>
            </a:extLst>
          </p:cNvPr>
          <p:cNvSpPr>
            <a:spLocks noGrp="1"/>
          </p:cNvSpPr>
          <p:nvPr>
            <p:ph type="body" sz="quarter" idx="17"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15" name="Rectangle 14">
            <a:extLst>
              <a:ext uri="{FF2B5EF4-FFF2-40B4-BE49-F238E27FC236}">
                <a16:creationId xmlns:a16="http://schemas.microsoft.com/office/drawing/2014/main" id="{880527E5-57AD-437A-9510-DF9BAAD26B5C}"/>
              </a:ext>
            </a:extLst>
          </p:cNvPr>
          <p:cNvSpPr/>
          <p:nvPr userDrawn="1"/>
        </p:nvSpPr>
        <p:spPr>
          <a:xfrm>
            <a:off x="331693" y="5345961"/>
            <a:ext cx="11404695" cy="916190"/>
          </a:xfrm>
          <a:prstGeom prst="rect">
            <a:avLst/>
          </a:prstGeom>
          <a:solidFill>
            <a:srgbClr val="D0CF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D0CFCD"/>
              </a:solidFill>
            </a:endParaRPr>
          </a:p>
        </p:txBody>
      </p:sp>
      <p:sp>
        <p:nvSpPr>
          <p:cNvPr id="16" name="Text Placeholder 10">
            <a:extLst>
              <a:ext uri="{FF2B5EF4-FFF2-40B4-BE49-F238E27FC236}">
                <a16:creationId xmlns:a16="http://schemas.microsoft.com/office/drawing/2014/main" id="{427BE5FF-8334-40E5-B80B-A3B6C326348A}"/>
              </a:ext>
            </a:extLst>
          </p:cNvPr>
          <p:cNvSpPr>
            <a:spLocks noGrp="1"/>
          </p:cNvSpPr>
          <p:nvPr>
            <p:ph type="body" sz="quarter" idx="15" hasCustomPrompt="1"/>
          </p:nvPr>
        </p:nvSpPr>
        <p:spPr>
          <a:xfrm>
            <a:off x="341048" y="1157761"/>
            <a:ext cx="11404695" cy="4060783"/>
          </a:xfrm>
          <a:prstGeom prst="rect">
            <a:avLst/>
          </a:prstGeom>
        </p:spPr>
        <p:txBody>
          <a:bodyPr/>
          <a:lstStyle>
            <a:lvl1pPr marL="0" indent="0">
              <a:buClr>
                <a:schemeClr val="accent2"/>
              </a:buClr>
              <a:buNone/>
              <a:defRPr sz="1800" b="0">
                <a:latin typeface="Century Gothic" panose="020B0502020202020204" pitchFamily="34" charset="0"/>
              </a:defRPr>
            </a:lvl1pPr>
            <a:lvl2pPr marL="400050" indent="-171450">
              <a:buClr>
                <a:schemeClr val="accent2"/>
              </a:buClr>
              <a:defRPr sz="1600" b="0">
                <a:latin typeface="Century Gothic" panose="020B0502020202020204" pitchFamily="34" charset="0"/>
              </a:defRPr>
            </a:lvl2pPr>
            <a:lvl3pPr marL="742950" indent="-171450">
              <a:buClr>
                <a:schemeClr val="accent2"/>
              </a:buClr>
              <a:defRPr sz="1400">
                <a:latin typeface="Century Gothic" panose="020B0502020202020204" pitchFamily="34" charset="0"/>
              </a:defRPr>
            </a:lvl3pPr>
            <a:lvl4pPr marL="1085850" indent="-171450">
              <a:buClr>
                <a:schemeClr val="accent2"/>
              </a:buClr>
              <a:defRPr sz="1400" i="0">
                <a:latin typeface="Century Gothic" panose="020B0502020202020204" pitchFamily="34" charset="0"/>
              </a:defRPr>
            </a:lvl4pPr>
            <a:lvl5pPr marL="1428750" indent="-171450">
              <a:buClr>
                <a:schemeClr val="accent2"/>
              </a:buClr>
              <a:defRPr sz="1200" i="0">
                <a:latin typeface="Century Gothic" panose="020B0502020202020204" pitchFamily="34" charset="0"/>
              </a:defRPr>
            </a:lvl5pPr>
          </a:lstStyle>
          <a:p>
            <a:pPr lvl="0"/>
            <a:r>
              <a:rPr lang="ko-KR" altLang="en-US" dirty="0"/>
              <a:t>여기를 클릭하여 마스터 텍스트 스타일을 편집하십시오</a:t>
            </a:r>
            <a:endParaRPr lang="en-US" altLang="ko-KR" dirty="0"/>
          </a:p>
          <a:p>
            <a:pPr lvl="1"/>
            <a:r>
              <a:rPr lang="ko-KR" altLang="en-US" dirty="0"/>
              <a:t>둘째 수준</a:t>
            </a:r>
            <a:endParaRPr lang="en-US" dirty="0"/>
          </a:p>
          <a:p>
            <a:pPr lvl="2"/>
            <a:r>
              <a:rPr lang="ko-KR" altLang="en-US" dirty="0"/>
              <a:t>셋째 수준</a:t>
            </a:r>
            <a:endParaRPr lang="en-US" dirty="0"/>
          </a:p>
          <a:p>
            <a:pPr lvl="3"/>
            <a:r>
              <a:rPr lang="ko-KR" altLang="en-US" dirty="0"/>
              <a:t>넷째 수준</a:t>
            </a:r>
            <a:endParaRPr lang="en-US" dirty="0"/>
          </a:p>
          <a:p>
            <a:pPr lvl="4"/>
            <a:r>
              <a:rPr lang="ko-KR" altLang="en-US" dirty="0"/>
              <a:t>다섯째 수준</a:t>
            </a:r>
            <a:endParaRPr lang="en-US" dirty="0"/>
          </a:p>
        </p:txBody>
      </p:sp>
      <p:sp>
        <p:nvSpPr>
          <p:cNvPr id="18" name="Text Placeholder 15">
            <a:extLst>
              <a:ext uri="{FF2B5EF4-FFF2-40B4-BE49-F238E27FC236}">
                <a16:creationId xmlns:a16="http://schemas.microsoft.com/office/drawing/2014/main" id="{81605782-C11D-4463-BD67-0A7B0335212E}"/>
              </a:ext>
            </a:extLst>
          </p:cNvPr>
          <p:cNvSpPr>
            <a:spLocks noGrp="1"/>
          </p:cNvSpPr>
          <p:nvPr>
            <p:ph type="body" sz="quarter" idx="20" hasCustomPrompt="1"/>
          </p:nvPr>
        </p:nvSpPr>
        <p:spPr>
          <a:xfrm>
            <a:off x="546726" y="5494178"/>
            <a:ext cx="10993341" cy="349295"/>
          </a:xfrm>
          <a:prstGeom prst="rect">
            <a:avLst/>
          </a:prstGeom>
        </p:spPr>
        <p:txBody>
          <a:bodyPr anchor="ctr"/>
          <a:lstStyle>
            <a:lvl1pPr marL="0" indent="0">
              <a:buNone/>
              <a:defRPr sz="1800" b="1">
                <a:solidFill>
                  <a:srgbClr val="164194"/>
                </a:solidFill>
                <a:latin typeface="Century Gothic" panose="020B0502020202020204" pitchFamily="34" charset="0"/>
              </a:defRPr>
            </a:lvl1pPr>
          </a:lstStyle>
          <a:p>
            <a:pPr lvl="0"/>
            <a:r>
              <a:rPr lang="ko-KR" altLang="en-US" dirty="0"/>
              <a:t>주요사항을 기재하십시오</a:t>
            </a:r>
            <a:endParaRPr lang="en-US" dirty="0"/>
          </a:p>
        </p:txBody>
      </p:sp>
    </p:spTree>
    <p:extLst>
      <p:ext uri="{BB962C8B-B14F-4D97-AF65-F5344CB8AC3E}">
        <p14:creationId xmlns:p14="http://schemas.microsoft.com/office/powerpoint/2010/main" val="4148721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dvanced Takeaway">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F661C266-E55D-48FB-BC3B-53FCEF07ABA8}"/>
              </a:ext>
            </a:extLst>
          </p:cNvPr>
          <p:cNvGrpSpPr/>
          <p:nvPr userDrawn="1"/>
        </p:nvGrpSpPr>
        <p:grpSpPr>
          <a:xfrm>
            <a:off x="331692" y="1158026"/>
            <a:ext cx="11404696" cy="1360799"/>
            <a:chOff x="331692" y="1158026"/>
            <a:chExt cx="11404696" cy="1360799"/>
          </a:xfrm>
        </p:grpSpPr>
        <p:sp>
          <p:nvSpPr>
            <p:cNvPr id="24" name="Rectangle 23">
              <a:extLst>
                <a:ext uri="{FF2B5EF4-FFF2-40B4-BE49-F238E27FC236}">
                  <a16:creationId xmlns:a16="http://schemas.microsoft.com/office/drawing/2014/main" id="{05F193C1-36C5-6749-9450-F67F0674BD76}"/>
                </a:ext>
              </a:extLst>
            </p:cNvPr>
            <p:cNvSpPr/>
            <p:nvPr userDrawn="1"/>
          </p:nvSpPr>
          <p:spPr>
            <a:xfrm>
              <a:off x="331692" y="1420694"/>
              <a:ext cx="11404696" cy="1098131"/>
            </a:xfrm>
            <a:prstGeom prst="rect">
              <a:avLst/>
            </a:prstGeom>
            <a:solidFill>
              <a:srgbClr val="D0CF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793BF989-C2D5-A44A-8A5C-FB4424742D4F}"/>
                </a:ext>
              </a:extLst>
            </p:cNvPr>
            <p:cNvSpPr/>
            <p:nvPr userDrawn="1"/>
          </p:nvSpPr>
          <p:spPr>
            <a:xfrm>
              <a:off x="331693" y="1158026"/>
              <a:ext cx="4674310" cy="4885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bg object 18">
            <a:extLst>
              <a:ext uri="{FF2B5EF4-FFF2-40B4-BE49-F238E27FC236}">
                <a16:creationId xmlns:a16="http://schemas.microsoft.com/office/drawing/2014/main" id="{9DEC1D17-BDFE-954D-8021-DFE5CEDBE3A1}"/>
              </a:ext>
            </a:extLst>
          </p:cNvPr>
          <p:cNvSpPr/>
          <p:nvPr userDrawn="1"/>
        </p:nvSpPr>
        <p:spPr>
          <a:xfrm>
            <a:off x="5014470" y="-1"/>
            <a:ext cx="7185997" cy="838773"/>
          </a:xfrm>
          <a:custGeom>
            <a:avLst/>
            <a:gdLst/>
            <a:ahLst/>
            <a:cxnLst/>
            <a:rect l="l" t="t" r="r" b="b"/>
            <a:pathLst>
              <a:path w="5984240" h="698500">
                <a:moveTo>
                  <a:pt x="5983871" y="0"/>
                </a:moveTo>
                <a:lnTo>
                  <a:pt x="340613" y="0"/>
                </a:lnTo>
                <a:lnTo>
                  <a:pt x="0" y="697801"/>
                </a:lnTo>
                <a:lnTo>
                  <a:pt x="5983871" y="698398"/>
                </a:lnTo>
                <a:lnTo>
                  <a:pt x="5983871" y="0"/>
                </a:lnTo>
                <a:close/>
              </a:path>
            </a:pathLst>
          </a:custGeom>
          <a:solidFill>
            <a:srgbClr val="D0CFCD"/>
          </a:solidFill>
        </p:spPr>
        <p:txBody>
          <a:bodyPr wrap="square" lIns="0" tIns="0" rIns="0" bIns="0" rtlCol="0"/>
          <a:lstStyle/>
          <a:p>
            <a:endParaRPr dirty="0"/>
          </a:p>
        </p:txBody>
      </p:sp>
      <p:sp>
        <p:nvSpPr>
          <p:cNvPr id="27" name="Text Placeholder 15">
            <a:extLst>
              <a:ext uri="{FF2B5EF4-FFF2-40B4-BE49-F238E27FC236}">
                <a16:creationId xmlns:a16="http://schemas.microsoft.com/office/drawing/2014/main" id="{B335D035-6592-FD47-A554-F8C6B1194A26}"/>
              </a:ext>
            </a:extLst>
          </p:cNvPr>
          <p:cNvSpPr>
            <a:spLocks noGrp="1"/>
          </p:cNvSpPr>
          <p:nvPr userDrawn="1">
            <p:ph type="body" sz="quarter" idx="20" hasCustomPrompt="1"/>
          </p:nvPr>
        </p:nvSpPr>
        <p:spPr>
          <a:xfrm>
            <a:off x="448518" y="1221709"/>
            <a:ext cx="4453682" cy="349295"/>
          </a:xfrm>
          <a:prstGeom prst="rect">
            <a:avLst/>
          </a:prstGeom>
        </p:spPr>
        <p:txBody>
          <a:bodyPr anchor="ctr"/>
          <a:lstStyle>
            <a:lvl1pPr marL="0" indent="0">
              <a:buNone/>
              <a:defRPr sz="1800" b="1">
                <a:solidFill>
                  <a:schemeClr val="bg1"/>
                </a:solidFill>
                <a:latin typeface="Century Gothic" panose="020B0502020202020204" pitchFamily="34" charset="0"/>
              </a:defRPr>
            </a:lvl1pPr>
          </a:lstStyle>
          <a:p>
            <a:pPr lvl="0"/>
            <a:r>
              <a:rPr lang="ko-KR" altLang="en-US" dirty="0"/>
              <a:t>표제를 입력하십시오</a:t>
            </a:r>
            <a:endParaRPr lang="en-US" altLang="ko-KR" dirty="0"/>
          </a:p>
        </p:txBody>
      </p:sp>
      <p:sp>
        <p:nvSpPr>
          <p:cNvPr id="21" name="Text Placeholder 15">
            <a:extLst>
              <a:ext uri="{FF2B5EF4-FFF2-40B4-BE49-F238E27FC236}">
                <a16:creationId xmlns:a16="http://schemas.microsoft.com/office/drawing/2014/main" id="{797ACCA4-4DFD-41E9-8BCB-7B025BA278CF}"/>
              </a:ext>
            </a:extLst>
          </p:cNvPr>
          <p:cNvSpPr>
            <a:spLocks noGrp="1"/>
          </p:cNvSpPr>
          <p:nvPr userDrawn="1">
            <p:ph type="body" sz="quarter" idx="14" hasCustomPrompt="1"/>
          </p:nvPr>
        </p:nvSpPr>
        <p:spPr>
          <a:xfrm>
            <a:off x="331693" y="175101"/>
            <a:ext cx="4570507" cy="488567"/>
          </a:xfrm>
          <a:prstGeom prst="rect">
            <a:avLst/>
          </a:prstGeom>
        </p:spPr>
        <p:txBody>
          <a:bodyPr anchor="ctr"/>
          <a:lstStyle>
            <a:lvl1pPr marL="0" indent="0">
              <a:buNone/>
              <a:defRPr sz="1400" b="0">
                <a:solidFill>
                  <a:schemeClr val="bg1"/>
                </a:solidFill>
                <a:latin typeface="Century Gothic" panose="020B0502020202020204" pitchFamily="34" charset="0"/>
              </a:defRPr>
            </a:lvl1pPr>
          </a:lstStyle>
          <a:p>
            <a:pPr lvl="0"/>
            <a:r>
              <a:rPr lang="en-US" altLang="ko-KR" dirty="0"/>
              <a:t>Section</a:t>
            </a:r>
            <a:r>
              <a:rPr lang="ko-KR" altLang="en-US" dirty="0"/>
              <a:t>제목을 입력하십시오</a:t>
            </a:r>
            <a:r>
              <a:rPr lang="en-US" altLang="ko-KR" dirty="0"/>
              <a:t>(</a:t>
            </a:r>
            <a:r>
              <a:rPr lang="ko-KR" altLang="en-US" dirty="0"/>
              <a:t>선택사항</a:t>
            </a:r>
            <a:r>
              <a:rPr lang="en-US" altLang="ko-KR" dirty="0"/>
              <a:t>)</a:t>
            </a:r>
          </a:p>
        </p:txBody>
      </p:sp>
      <p:sp>
        <p:nvSpPr>
          <p:cNvPr id="22" name="Text Placeholder 15">
            <a:extLst>
              <a:ext uri="{FF2B5EF4-FFF2-40B4-BE49-F238E27FC236}">
                <a16:creationId xmlns:a16="http://schemas.microsoft.com/office/drawing/2014/main" id="{8ACB0902-6D31-43F5-954D-105E1B86DEA2}"/>
              </a:ext>
            </a:extLst>
          </p:cNvPr>
          <p:cNvSpPr>
            <a:spLocks noGrp="1"/>
          </p:cNvSpPr>
          <p:nvPr userDrawn="1">
            <p:ph type="body" sz="quarter" idx="21" hasCustomPrompt="1"/>
          </p:nvPr>
        </p:nvSpPr>
        <p:spPr>
          <a:xfrm>
            <a:off x="5537200" y="175101"/>
            <a:ext cx="6199188" cy="488567"/>
          </a:xfrm>
          <a:prstGeom prst="rect">
            <a:avLst/>
          </a:prstGeom>
        </p:spPr>
        <p:txBody>
          <a:bodyPr anchor="ctr"/>
          <a:lstStyle>
            <a:lvl1pPr marL="0" indent="0" algn="r">
              <a:buNone/>
              <a:defRPr sz="2000" b="1">
                <a:solidFill>
                  <a:schemeClr val="tx1"/>
                </a:solidFill>
                <a:latin typeface="Century Gothic" panose="020B0502020202020204" pitchFamily="34" charset="0"/>
              </a:defRPr>
            </a:lvl1pPr>
          </a:lstStyle>
          <a:p>
            <a:pPr lvl="0"/>
            <a:r>
              <a:rPr lang="ko-KR" altLang="en-US" dirty="0"/>
              <a:t>슬라이드 제목을 입력하십시오</a:t>
            </a:r>
            <a:endParaRPr lang="en-US" altLang="ko-KR" dirty="0"/>
          </a:p>
        </p:txBody>
      </p:sp>
      <p:sp>
        <p:nvSpPr>
          <p:cNvPr id="28" name="Text Placeholder 10">
            <a:extLst>
              <a:ext uri="{FF2B5EF4-FFF2-40B4-BE49-F238E27FC236}">
                <a16:creationId xmlns:a16="http://schemas.microsoft.com/office/drawing/2014/main" id="{6B9542E0-07E5-418E-ACCE-FD430FF67DFD}"/>
              </a:ext>
            </a:extLst>
          </p:cNvPr>
          <p:cNvSpPr>
            <a:spLocks noGrp="1"/>
          </p:cNvSpPr>
          <p:nvPr userDrawn="1">
            <p:ph type="body" sz="quarter" idx="22" hasCustomPrompt="1"/>
          </p:nvPr>
        </p:nvSpPr>
        <p:spPr>
          <a:xfrm>
            <a:off x="3786910" y="2513701"/>
            <a:ext cx="7949478" cy="3748554"/>
          </a:xfrm>
          <a:custGeom>
            <a:avLst/>
            <a:gdLst>
              <a:gd name="connsiteX0" fmla="*/ 0 w 5907708"/>
              <a:gd name="connsiteY0" fmla="*/ 0 h 4572000"/>
              <a:gd name="connsiteX1" fmla="*/ 5907708 w 5907708"/>
              <a:gd name="connsiteY1" fmla="*/ 0 h 4572000"/>
              <a:gd name="connsiteX2" fmla="*/ 5907708 w 5907708"/>
              <a:gd name="connsiteY2" fmla="*/ 4572000 h 4572000"/>
              <a:gd name="connsiteX3" fmla="*/ 0 w 5907708"/>
              <a:gd name="connsiteY3" fmla="*/ 4572000 h 4572000"/>
              <a:gd name="connsiteX4" fmla="*/ 0 w 5907708"/>
              <a:gd name="connsiteY4" fmla="*/ 0 h 4572000"/>
              <a:gd name="connsiteX0" fmla="*/ 0 w 6882493"/>
              <a:gd name="connsiteY0" fmla="*/ 0 h 4572000"/>
              <a:gd name="connsiteX1" fmla="*/ 6882493 w 6882493"/>
              <a:gd name="connsiteY1" fmla="*/ 17252 h 4572000"/>
              <a:gd name="connsiteX2" fmla="*/ 5907708 w 6882493"/>
              <a:gd name="connsiteY2" fmla="*/ 4572000 h 4572000"/>
              <a:gd name="connsiteX3" fmla="*/ 0 w 6882493"/>
              <a:gd name="connsiteY3" fmla="*/ 4572000 h 4572000"/>
              <a:gd name="connsiteX4" fmla="*/ 0 w 6882493"/>
              <a:gd name="connsiteY4" fmla="*/ 0 h 4572000"/>
              <a:gd name="connsiteX0" fmla="*/ 0 w 6882493"/>
              <a:gd name="connsiteY0" fmla="*/ 0 h 4597879"/>
              <a:gd name="connsiteX1" fmla="*/ 6882493 w 6882493"/>
              <a:gd name="connsiteY1" fmla="*/ 17252 h 4597879"/>
              <a:gd name="connsiteX2" fmla="*/ 5191716 w 6882493"/>
              <a:gd name="connsiteY2" fmla="*/ 4597879 h 4597879"/>
              <a:gd name="connsiteX3" fmla="*/ 0 w 6882493"/>
              <a:gd name="connsiteY3" fmla="*/ 4572000 h 4597879"/>
              <a:gd name="connsiteX4" fmla="*/ 0 w 6882493"/>
              <a:gd name="connsiteY4" fmla="*/ 0 h 4597879"/>
              <a:gd name="connsiteX0" fmla="*/ 0 w 7080900"/>
              <a:gd name="connsiteY0" fmla="*/ 1 h 4597880"/>
              <a:gd name="connsiteX1" fmla="*/ 7080900 w 7080900"/>
              <a:gd name="connsiteY1" fmla="*/ 0 h 4597880"/>
              <a:gd name="connsiteX2" fmla="*/ 5191716 w 7080900"/>
              <a:gd name="connsiteY2" fmla="*/ 4597880 h 4597880"/>
              <a:gd name="connsiteX3" fmla="*/ 0 w 7080900"/>
              <a:gd name="connsiteY3" fmla="*/ 4572001 h 4597880"/>
              <a:gd name="connsiteX4" fmla="*/ 0 w 7080900"/>
              <a:gd name="connsiteY4" fmla="*/ 1 h 4597880"/>
              <a:gd name="connsiteX0" fmla="*/ 0 w 6986009"/>
              <a:gd name="connsiteY0" fmla="*/ 1 h 4597880"/>
              <a:gd name="connsiteX1" fmla="*/ 6986009 w 6986009"/>
              <a:gd name="connsiteY1" fmla="*/ 0 h 4597880"/>
              <a:gd name="connsiteX2" fmla="*/ 5191716 w 6986009"/>
              <a:gd name="connsiteY2" fmla="*/ 4597880 h 4597880"/>
              <a:gd name="connsiteX3" fmla="*/ 0 w 6986009"/>
              <a:gd name="connsiteY3" fmla="*/ 4572001 h 4597880"/>
              <a:gd name="connsiteX4" fmla="*/ 0 w 6986009"/>
              <a:gd name="connsiteY4" fmla="*/ 1 h 4597880"/>
              <a:gd name="connsiteX0" fmla="*/ 0 w 6986009"/>
              <a:gd name="connsiteY0" fmla="*/ 1 h 4589253"/>
              <a:gd name="connsiteX1" fmla="*/ 6986009 w 6986009"/>
              <a:gd name="connsiteY1" fmla="*/ 0 h 4589253"/>
              <a:gd name="connsiteX2" fmla="*/ 5139957 w 6986009"/>
              <a:gd name="connsiteY2" fmla="*/ 4589253 h 4589253"/>
              <a:gd name="connsiteX3" fmla="*/ 0 w 6986009"/>
              <a:gd name="connsiteY3" fmla="*/ 4572001 h 4589253"/>
              <a:gd name="connsiteX4" fmla="*/ 0 w 6986009"/>
              <a:gd name="connsiteY4" fmla="*/ 1 h 4589253"/>
              <a:gd name="connsiteX0" fmla="*/ 0 w 5351173"/>
              <a:gd name="connsiteY0" fmla="*/ 13855 h 4603107"/>
              <a:gd name="connsiteX1" fmla="*/ 5351173 w 5351173"/>
              <a:gd name="connsiteY1" fmla="*/ 0 h 4603107"/>
              <a:gd name="connsiteX2" fmla="*/ 5139957 w 5351173"/>
              <a:gd name="connsiteY2" fmla="*/ 4603107 h 4603107"/>
              <a:gd name="connsiteX3" fmla="*/ 0 w 5351173"/>
              <a:gd name="connsiteY3" fmla="*/ 4585855 h 4603107"/>
              <a:gd name="connsiteX4" fmla="*/ 0 w 5351173"/>
              <a:gd name="connsiteY4" fmla="*/ 13855 h 4603107"/>
              <a:gd name="connsiteX0" fmla="*/ 0 w 5354703"/>
              <a:gd name="connsiteY0" fmla="*/ 13855 h 4616962"/>
              <a:gd name="connsiteX1" fmla="*/ 5351173 w 5354703"/>
              <a:gd name="connsiteY1" fmla="*/ 0 h 4616962"/>
              <a:gd name="connsiteX2" fmla="*/ 5354703 w 5354703"/>
              <a:gd name="connsiteY2" fmla="*/ 4616962 h 4616962"/>
              <a:gd name="connsiteX3" fmla="*/ 0 w 5354703"/>
              <a:gd name="connsiteY3" fmla="*/ 4585855 h 4616962"/>
              <a:gd name="connsiteX4" fmla="*/ 0 w 5354703"/>
              <a:gd name="connsiteY4" fmla="*/ 13855 h 461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4703" h="4616962">
                <a:moveTo>
                  <a:pt x="0" y="13855"/>
                </a:moveTo>
                <a:lnTo>
                  <a:pt x="5351173" y="0"/>
                </a:lnTo>
                <a:cubicBezTo>
                  <a:pt x="5352350" y="1538987"/>
                  <a:pt x="5353526" y="3077975"/>
                  <a:pt x="5354703" y="4616962"/>
                </a:cubicBezTo>
                <a:lnTo>
                  <a:pt x="0" y="4585855"/>
                </a:lnTo>
                <a:lnTo>
                  <a:pt x="0" y="13855"/>
                </a:lnTo>
                <a:close/>
              </a:path>
            </a:pathLst>
          </a:custGeom>
        </p:spPr>
        <p:txBody>
          <a:bodyPr/>
          <a:lstStyle>
            <a:lvl1pPr marL="0" indent="0">
              <a:buClr>
                <a:schemeClr val="accent2"/>
              </a:buClr>
              <a:buNone/>
              <a:defRPr sz="1800" b="0">
                <a:latin typeface="Century Gothic" panose="020B0502020202020204" pitchFamily="34" charset="0"/>
              </a:defRPr>
            </a:lvl1pPr>
            <a:lvl2pPr marL="461963" indent="-176213">
              <a:buClr>
                <a:schemeClr val="accent2"/>
              </a:buClr>
              <a:defRPr sz="1600" b="0">
                <a:latin typeface="Century Gothic" panose="020B0502020202020204" pitchFamily="34" charset="0"/>
              </a:defRPr>
            </a:lvl2pPr>
            <a:lvl3pPr marL="800100" indent="-171450">
              <a:buClr>
                <a:schemeClr val="accent2"/>
              </a:buClr>
              <a:defRPr sz="1400">
                <a:latin typeface="Century Gothic" panose="020B0502020202020204" pitchFamily="34" charset="0"/>
              </a:defRPr>
            </a:lvl3pPr>
            <a:lvl4pPr marL="1143000" indent="-171450">
              <a:buClr>
                <a:schemeClr val="accent2"/>
              </a:buClr>
              <a:defRPr sz="1400" i="0">
                <a:latin typeface="Century Gothic" panose="020B0502020202020204" pitchFamily="34" charset="0"/>
              </a:defRPr>
            </a:lvl4pPr>
            <a:lvl5pPr marL="1485900" indent="-171450">
              <a:buClr>
                <a:schemeClr val="accent2"/>
              </a:buClr>
              <a:defRPr sz="1200" i="0">
                <a:latin typeface="Century Gothic" panose="020B0502020202020204" pitchFamily="34" charset="0"/>
              </a:defRPr>
            </a:lvl5pPr>
          </a:lstStyle>
          <a:p>
            <a:pPr lvl="0"/>
            <a:r>
              <a:rPr lang="ko-KR" altLang="en-US" dirty="0"/>
              <a:t>여기를 클릭하여 마스터 텍스트 스타일을 편집하십시오</a:t>
            </a:r>
            <a:endParaRPr lang="en-US" altLang="ko-KR" dirty="0"/>
          </a:p>
          <a:p>
            <a:pPr lvl="1"/>
            <a:r>
              <a:rPr lang="ko-KR" altLang="en-US" dirty="0"/>
              <a:t>둘째 수준</a:t>
            </a:r>
            <a:endParaRPr lang="en-US" dirty="0"/>
          </a:p>
          <a:p>
            <a:pPr lvl="2"/>
            <a:r>
              <a:rPr lang="ko-KR" altLang="en-US" dirty="0"/>
              <a:t>셋째 수준</a:t>
            </a:r>
            <a:endParaRPr lang="en-US" dirty="0"/>
          </a:p>
          <a:p>
            <a:pPr lvl="3"/>
            <a:r>
              <a:rPr lang="ko-KR" altLang="en-US" dirty="0"/>
              <a:t>넷째 수준</a:t>
            </a:r>
            <a:endParaRPr lang="en-US" dirty="0"/>
          </a:p>
          <a:p>
            <a:pPr lvl="4"/>
            <a:r>
              <a:rPr lang="ko-KR" altLang="en-US" dirty="0"/>
              <a:t>다섯째 수준</a:t>
            </a:r>
            <a:endParaRPr lang="en-US" dirty="0"/>
          </a:p>
          <a:p>
            <a:pPr lvl="0"/>
            <a:endParaRPr lang="en-US" dirty="0"/>
          </a:p>
        </p:txBody>
      </p:sp>
      <p:sp>
        <p:nvSpPr>
          <p:cNvPr id="23" name="Content Placeholder 2">
            <a:extLst>
              <a:ext uri="{FF2B5EF4-FFF2-40B4-BE49-F238E27FC236}">
                <a16:creationId xmlns:a16="http://schemas.microsoft.com/office/drawing/2014/main" id="{AFD19F2A-6469-4631-B6FF-AE73894C9A5D}"/>
              </a:ext>
            </a:extLst>
          </p:cNvPr>
          <p:cNvSpPr>
            <a:spLocks noGrp="1"/>
          </p:cNvSpPr>
          <p:nvPr userDrawn="1">
            <p:ph sz="quarter" idx="23" hasCustomPrompt="1"/>
          </p:nvPr>
        </p:nvSpPr>
        <p:spPr>
          <a:xfrm>
            <a:off x="331693" y="2513701"/>
            <a:ext cx="3362530" cy="3748554"/>
          </a:xfrm>
          <a:prstGeom prst="rect">
            <a:avLst/>
          </a:prstGeom>
          <a:pattFill prst="ltDnDiag">
            <a:fgClr>
              <a:schemeClr val="bg1">
                <a:lumMod val="85000"/>
              </a:schemeClr>
            </a:fgClr>
            <a:bgClr>
              <a:schemeClr val="bg1"/>
            </a:bgClr>
          </a:pattFill>
        </p:spPr>
        <p:txBody>
          <a:bodyPr anchor="ctr"/>
          <a:lstStyle>
            <a:lvl1pPr marL="0" indent="0" algn="ctr">
              <a:buNone/>
              <a:defRPr sz="1600" b="1"/>
            </a:lvl1pPr>
            <a:lvl2pPr marL="457200" indent="0">
              <a:buNone/>
              <a:defRPr sz="1600" b="1"/>
            </a:lvl2pPr>
            <a:lvl3pPr marL="914400" indent="0">
              <a:buNone/>
              <a:defRPr sz="1600" b="1"/>
            </a:lvl3pPr>
            <a:lvl4pPr marL="1371600" indent="0">
              <a:buNone/>
              <a:defRPr sz="1600" b="1"/>
            </a:lvl4pPr>
            <a:lvl5pPr marL="1828800" indent="0">
              <a:buNone/>
              <a:defRPr sz="1600" b="1"/>
            </a:lvl5pPr>
          </a:lstStyle>
          <a:p>
            <a:pPr lvl="0"/>
            <a:r>
              <a:rPr lang="ko-KR" altLang="en-US" dirty="0" err="1"/>
              <a:t>콘텐츠</a:t>
            </a:r>
            <a:r>
              <a:rPr lang="ko-KR" altLang="en-US" dirty="0"/>
              <a:t> 삽입</a:t>
            </a:r>
            <a:endParaRPr lang="en-US" altLang="ko-KR" dirty="0"/>
          </a:p>
        </p:txBody>
      </p:sp>
      <p:sp>
        <p:nvSpPr>
          <p:cNvPr id="12" name="Text Placeholder 15">
            <a:extLst>
              <a:ext uri="{FF2B5EF4-FFF2-40B4-BE49-F238E27FC236}">
                <a16:creationId xmlns:a16="http://schemas.microsoft.com/office/drawing/2014/main" id="{F7498338-1E0C-4390-A7ED-05BF2C5B2C88}"/>
              </a:ext>
            </a:extLst>
          </p:cNvPr>
          <p:cNvSpPr>
            <a:spLocks noGrp="1"/>
          </p:cNvSpPr>
          <p:nvPr>
            <p:ph type="body" sz="quarter" idx="24" hasCustomPrompt="1"/>
          </p:nvPr>
        </p:nvSpPr>
        <p:spPr>
          <a:xfrm>
            <a:off x="442006" y="1738484"/>
            <a:ext cx="11149629" cy="349295"/>
          </a:xfrm>
          <a:prstGeom prst="rect">
            <a:avLst/>
          </a:prstGeom>
        </p:spPr>
        <p:txBody>
          <a:bodyPr anchor="ctr"/>
          <a:lstStyle>
            <a:lvl1pPr marL="0" indent="0">
              <a:buNone/>
              <a:defRPr sz="1600" b="0">
                <a:solidFill>
                  <a:srgbClr val="164194"/>
                </a:solidFill>
                <a:latin typeface="Century Gothic" panose="020B0502020202020204" pitchFamily="34" charset="0"/>
              </a:defRPr>
            </a:lvl1pPr>
          </a:lstStyle>
          <a:p>
            <a:pPr lvl="0"/>
            <a:r>
              <a:rPr lang="ko-KR" altLang="en-US" dirty="0"/>
              <a:t>주요사항을 기재하십시오</a:t>
            </a:r>
            <a:endParaRPr lang="en-US" dirty="0"/>
          </a:p>
        </p:txBody>
      </p:sp>
    </p:spTree>
    <p:extLst>
      <p:ext uri="{BB962C8B-B14F-4D97-AF65-F5344CB8AC3E}">
        <p14:creationId xmlns:p14="http://schemas.microsoft.com/office/powerpoint/2010/main" val="9443297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26" Type="http://schemas.openxmlformats.org/officeDocument/2006/relationships/theme" Target="../theme/theme4.xml"/><Relationship Id="rId3" Type="http://schemas.openxmlformats.org/officeDocument/2006/relationships/slideLayout" Target="../slideLayouts/slideLayout6.xml"/><Relationship Id="rId21" Type="http://schemas.openxmlformats.org/officeDocument/2006/relationships/slideLayout" Target="../slideLayouts/slideLayout24.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5" Type="http://schemas.openxmlformats.org/officeDocument/2006/relationships/slideLayout" Target="../slideLayouts/slideLayout28.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slideLayout" Target="../slideLayouts/slideLayout23.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24" Type="http://schemas.openxmlformats.org/officeDocument/2006/relationships/slideLayout" Target="../slideLayouts/slideLayout27.xml"/><Relationship Id="rId5" Type="http://schemas.openxmlformats.org/officeDocument/2006/relationships/slideLayout" Target="../slideLayouts/slideLayout8.xml"/><Relationship Id="rId15" Type="http://schemas.openxmlformats.org/officeDocument/2006/relationships/slideLayout" Target="../slideLayouts/slideLayout18.xml"/><Relationship Id="rId23" Type="http://schemas.openxmlformats.org/officeDocument/2006/relationships/slideLayout" Target="../slideLayouts/slideLayout26.xml"/><Relationship Id="rId28" Type="http://schemas.openxmlformats.org/officeDocument/2006/relationships/image" Target="../media/image5.png"/><Relationship Id="rId10" Type="http://schemas.openxmlformats.org/officeDocument/2006/relationships/slideLayout" Target="../slideLayouts/slideLayout13.xml"/><Relationship Id="rId19" Type="http://schemas.openxmlformats.org/officeDocument/2006/relationships/slideLayout" Target="../slideLayouts/slideLayout22.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 Id="rId22" Type="http://schemas.openxmlformats.org/officeDocument/2006/relationships/slideLayout" Target="../slideLayouts/slideLayout25.xml"/><Relationship Id="rId27"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image" Target="../media/image4.png"/><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theme" Target="../theme/theme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image" Target="../media/image5.pn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55.xml"/><Relationship Id="rId7" Type="http://schemas.openxmlformats.org/officeDocument/2006/relationships/image" Target="../media/image5.png"/><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image" Target="../media/image4.png"/><Relationship Id="rId5" Type="http://schemas.openxmlformats.org/officeDocument/2006/relationships/theme" Target="../theme/theme6.xml"/><Relationship Id="rId4"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7507829"/>
      </p:ext>
    </p:extLst>
  </p:cSld>
  <p:clrMap bg1="lt1" tx1="dk1" bg2="lt2" tx2="dk2" accent1="accent1" accent2="accent2" accent3="accent3" accent4="accent4" accent5="accent5" accent6="accent6" hlink="hlink" folHlink="folHlink"/>
  <p:sldLayoutIdLst>
    <p:sldLayoutId id="2147483697"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077240"/>
      </p:ext>
    </p:extLst>
  </p:cSld>
  <p:clrMap bg1="lt1" tx1="dk1" bg2="lt2" tx2="dk2" accent1="accent1" accent2="accent2" accent3="accent3" accent4="accent4" accent5="accent5" accent6="accent6" hlink="hlink" folHlink="folHlink"/>
  <p:sldLayoutIdLst>
    <p:sldLayoutId id="2147483844" r:id="rId1"/>
  </p:sldLayoutIdLst>
  <p:hf hdr="0" ftr="0" dt="0"/>
  <p:txStyles>
    <p:titleStyle>
      <a:lvl1pPr algn="l" defTabSz="1219170" rtl="0" eaLnBrk="1" latinLnBrk="1" hangingPunct="1">
        <a:spcBef>
          <a:spcPct val="0"/>
        </a:spcBef>
        <a:buNone/>
        <a:defRPr sz="4300" kern="1200">
          <a:solidFill>
            <a:srgbClr val="164194"/>
          </a:solidFill>
          <a:latin typeface="+mj-lt"/>
          <a:ea typeface="+mj-ea"/>
          <a:cs typeface="+mj-cs"/>
        </a:defRPr>
      </a:lvl1pPr>
    </p:titleStyle>
    <p:bodyStyle>
      <a:lvl1pPr marL="0" marR="0" indent="0" algn="l" defTabSz="1219170" rtl="0" eaLnBrk="1" fontAlgn="auto" latinLnBrk="1" hangingPunct="1">
        <a:lnSpc>
          <a:spcPct val="100000"/>
        </a:lnSpc>
        <a:spcBef>
          <a:spcPct val="20000"/>
        </a:spcBef>
        <a:spcAft>
          <a:spcPts val="0"/>
        </a:spcAft>
        <a:buClrTx/>
        <a:buSzTx/>
        <a:buFont typeface="Arial" panose="020B0604020202020204" pitchFamily="34" charset="0"/>
        <a:buNone/>
        <a:tabLst/>
        <a:defRPr sz="4300" kern="1200">
          <a:solidFill>
            <a:schemeClr val="tx1"/>
          </a:solidFill>
          <a:latin typeface="+mn-lt"/>
          <a:ea typeface="+mn-ea"/>
          <a:cs typeface="+mn-cs"/>
        </a:defRPr>
      </a:lvl1pPr>
      <a:lvl2pPr marL="990575" indent="-380990" algn="l" defTabSz="1219170" rtl="0" eaLnBrk="1" latinLnBrk="1"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523962" indent="-304792" algn="l" defTabSz="121917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131" indent="-304792" algn="l" defTabSz="1219170" rtl="0" eaLnBrk="1" latinLnBrk="1"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716" indent="-304792" algn="l" defTabSz="1219170" rtl="0" eaLnBrk="1" latinLnBrk="1"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301" indent="-304792" algn="l" defTabSz="1219170" rtl="0" eaLnBrk="1" latinLnBrk="1"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886" indent="-304792" algn="l" defTabSz="1219170" rtl="0" eaLnBrk="1" latinLnBrk="1"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470" indent="-304792" algn="l" defTabSz="1219170" rtl="0" eaLnBrk="1" latinLnBrk="1"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4" descr="\\70.11.89.108\design03\2022\★브랜드디자인\08. 기타디자인\220203 KCC 템플릿\템플릿적용소스\ci-02.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98496" y="6438852"/>
            <a:ext cx="999753" cy="1932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70.11.89.108\design03\2022\★브랜드디자인\08. 기타디자인\220203 KCC 템플릿\템플릿적용소스\ci-0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1287667" y="6420471"/>
            <a:ext cx="436701" cy="267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0341960"/>
      </p:ext>
    </p:extLst>
  </p:cSld>
  <p:clrMap bg1="lt1" tx1="dk1" bg2="lt2" tx2="dk2" accent1="accent1" accent2="accent2" accent3="accent3" accent4="accent4" accent5="accent5" accent6="accent6" hlink="hlink" folHlink="folHlink"/>
  <p:sldLayoutIdLst>
    <p:sldLayoutId id="2147483747"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2"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bg object 16">
            <a:extLst>
              <a:ext uri="{FF2B5EF4-FFF2-40B4-BE49-F238E27FC236}">
                <a16:creationId xmlns:a16="http://schemas.microsoft.com/office/drawing/2014/main" id="{3D1215AD-D620-204C-B6C2-B9B2868E9B68}"/>
              </a:ext>
            </a:extLst>
          </p:cNvPr>
          <p:cNvSpPr/>
          <p:nvPr userDrawn="1"/>
        </p:nvSpPr>
        <p:spPr>
          <a:xfrm>
            <a:off x="0" y="762"/>
            <a:ext cx="12192000" cy="838010"/>
          </a:xfrm>
          <a:custGeom>
            <a:avLst/>
            <a:gdLst/>
            <a:ahLst/>
            <a:cxnLst/>
            <a:rect l="l" t="t" r="r" b="b"/>
            <a:pathLst>
              <a:path w="9144000" h="697865">
                <a:moveTo>
                  <a:pt x="0" y="697788"/>
                </a:moveTo>
                <a:lnTo>
                  <a:pt x="9143999" y="697788"/>
                </a:lnTo>
                <a:lnTo>
                  <a:pt x="9144000" y="0"/>
                </a:lnTo>
                <a:lnTo>
                  <a:pt x="0" y="0"/>
                </a:lnTo>
                <a:lnTo>
                  <a:pt x="0" y="697788"/>
                </a:lnTo>
                <a:close/>
              </a:path>
            </a:pathLst>
          </a:custGeom>
          <a:solidFill>
            <a:srgbClr val="164194"/>
          </a:solidFill>
        </p:spPr>
        <p:txBody>
          <a:bodyPr wrap="square" lIns="0" tIns="0" rIns="0" bIns="0" rtlCol="0"/>
          <a:lstStyle/>
          <a:p>
            <a:endParaRPr dirty="0"/>
          </a:p>
        </p:txBody>
      </p:sp>
      <p:pic>
        <p:nvPicPr>
          <p:cNvPr id="9" name="Picture 4" descr="\\70.11.89.108\design03\2022\★브랜드디자인\08. 기타디자인\220203 KCC 템플릿\템플릿적용소스\ci-02.png"/>
          <p:cNvPicPr>
            <a:picLocks noChangeAspect="1" noChangeArrowheads="1"/>
          </p:cNvPicPr>
          <p:nvPr userDrawn="1"/>
        </p:nvPicPr>
        <p:blipFill>
          <a:blip r:embed="rId27" cstate="print">
            <a:extLst>
              <a:ext uri="{28A0092B-C50C-407E-A947-70E740481C1C}">
                <a14:useLocalDpi xmlns:a14="http://schemas.microsoft.com/office/drawing/2010/main" val="0"/>
              </a:ext>
            </a:extLst>
          </a:blip>
          <a:srcRect/>
          <a:stretch>
            <a:fillRect/>
          </a:stretch>
        </p:blipFill>
        <p:spPr bwMode="auto">
          <a:xfrm>
            <a:off x="298496" y="6438852"/>
            <a:ext cx="999753" cy="1932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70.11.89.108\design03\2022\★브랜드디자인\08. 기타디자인\220203 KCC 템플릿\템플릿적용소스\ci-01.png"/>
          <p:cNvPicPr>
            <a:picLocks noChangeAspect="1" noChangeArrowheads="1"/>
          </p:cNvPicPr>
          <p:nvPr userDrawn="1"/>
        </p:nvPicPr>
        <p:blipFill>
          <a:blip r:embed="rId28" cstate="print">
            <a:extLst>
              <a:ext uri="{28A0092B-C50C-407E-A947-70E740481C1C}">
                <a14:useLocalDpi xmlns:a14="http://schemas.microsoft.com/office/drawing/2010/main" val="0"/>
              </a:ext>
            </a:extLst>
          </a:blip>
          <a:srcRect/>
          <a:stretch>
            <a:fillRect/>
          </a:stretch>
        </p:blipFill>
        <p:spPr bwMode="auto">
          <a:xfrm>
            <a:off x="11287667" y="6420471"/>
            <a:ext cx="436701" cy="267382"/>
          </a:xfrm>
          <a:prstGeom prst="rect">
            <a:avLst/>
          </a:prstGeom>
          <a:noFill/>
          <a:extLst>
            <a:ext uri="{909E8E84-426E-40DD-AFC4-6F175D3DCCD1}">
              <a14:hiddenFill xmlns:a14="http://schemas.microsoft.com/office/drawing/2010/main">
                <a:solidFill>
                  <a:srgbClr val="FFFFFF"/>
                </a:solidFill>
              </a14:hiddenFill>
            </a:ext>
          </a:extLst>
        </p:spPr>
      </p:pic>
      <p:sp>
        <p:nvSpPr>
          <p:cNvPr id="2" name="직사각형 1"/>
          <p:cNvSpPr/>
          <p:nvPr userDrawn="1"/>
        </p:nvSpPr>
        <p:spPr>
          <a:xfrm>
            <a:off x="11724369" y="6436427"/>
            <a:ext cx="467632" cy="2455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03B9DA30-8870-4800-BBDB-EA04DD80E766}" type="slidenum">
              <a:rPr lang="ko-KR" altLang="en-US" sz="1400" b="1" smtClean="0">
                <a:solidFill>
                  <a:schemeClr val="accent6">
                    <a:lumMod val="10000"/>
                  </a:schemeClr>
                </a:solidFill>
              </a:rPr>
              <a:t>‹#›</a:t>
            </a:fld>
            <a:endParaRPr lang="ko-KR" altLang="en-US" sz="1400" b="1" dirty="0">
              <a:solidFill>
                <a:schemeClr val="accent6">
                  <a:lumMod val="10000"/>
                </a:schemeClr>
              </a:solidFill>
            </a:endParaRPr>
          </a:p>
        </p:txBody>
      </p:sp>
    </p:spTree>
    <p:extLst>
      <p:ext uri="{BB962C8B-B14F-4D97-AF65-F5344CB8AC3E}">
        <p14:creationId xmlns:p14="http://schemas.microsoft.com/office/powerpoint/2010/main" val="2759260312"/>
      </p:ext>
    </p:extLst>
  </p:cSld>
  <p:clrMap bg1="lt1" tx1="dk1" bg2="lt2" tx2="dk2" accent1="accent1" accent2="accent2" accent3="accent3" accent4="accent4" accent5="accent5" accent6="accent6" hlink="hlink" folHlink="folHlink"/>
  <p:sldLayoutIdLst>
    <p:sldLayoutId id="2147483845" r:id="rId1"/>
    <p:sldLayoutId id="2147483743" r:id="rId2"/>
    <p:sldLayoutId id="2147483783" r:id="rId3"/>
    <p:sldLayoutId id="2147483772" r:id="rId4"/>
    <p:sldLayoutId id="2147483776" r:id="rId5"/>
    <p:sldLayoutId id="2147483764" r:id="rId6"/>
    <p:sldLayoutId id="2147483736" r:id="rId7"/>
    <p:sldLayoutId id="2147483758" r:id="rId8"/>
    <p:sldLayoutId id="2147483739" r:id="rId9"/>
    <p:sldLayoutId id="2147483760" r:id="rId10"/>
    <p:sldLayoutId id="2147483762" r:id="rId11"/>
    <p:sldLayoutId id="2147483826" r:id="rId12"/>
    <p:sldLayoutId id="2147483833" r:id="rId13"/>
    <p:sldLayoutId id="2147483828" r:id="rId14"/>
    <p:sldLayoutId id="2147483766" r:id="rId15"/>
    <p:sldLayoutId id="2147483768" r:id="rId16"/>
    <p:sldLayoutId id="2147483769" r:id="rId17"/>
    <p:sldLayoutId id="2147483778" r:id="rId18"/>
    <p:sldLayoutId id="2147483779" r:id="rId19"/>
    <p:sldLayoutId id="2147483834" r:id="rId20"/>
    <p:sldLayoutId id="2147483835" r:id="rId21"/>
    <p:sldLayoutId id="2147483836" r:id="rId22"/>
    <p:sldLayoutId id="2147483837" r:id="rId23"/>
    <p:sldLayoutId id="2147483787" r:id="rId24"/>
    <p:sldLayoutId id="2147483788" r:id="rId25"/>
  </p:sldLayoutIdLst>
  <p:hf hdr="0" ftr="0" dt="0"/>
  <p:txStyles>
    <p:titleStyle>
      <a:lvl1pPr algn="l" defTabSz="914400" rtl="0" eaLnBrk="1" latinLnBrk="0" hangingPunct="1">
        <a:lnSpc>
          <a:spcPct val="90000"/>
        </a:lnSpc>
        <a:spcBef>
          <a:spcPct val="0"/>
        </a:spcBef>
        <a:buNone/>
        <a:defRPr sz="16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2">
          <p15:clr>
            <a:srgbClr val="F26B43"/>
          </p15:clr>
        </p15:guide>
        <p15:guide id="2" pos="7248"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bg object 16">
            <a:extLst>
              <a:ext uri="{FF2B5EF4-FFF2-40B4-BE49-F238E27FC236}">
                <a16:creationId xmlns:a16="http://schemas.microsoft.com/office/drawing/2014/main" id="{3D1215AD-D620-204C-B6C2-B9B2868E9B68}"/>
              </a:ext>
            </a:extLst>
          </p:cNvPr>
          <p:cNvSpPr/>
          <p:nvPr userDrawn="1"/>
        </p:nvSpPr>
        <p:spPr>
          <a:xfrm>
            <a:off x="0" y="762"/>
            <a:ext cx="12192000" cy="838010"/>
          </a:xfrm>
          <a:custGeom>
            <a:avLst/>
            <a:gdLst/>
            <a:ahLst/>
            <a:cxnLst/>
            <a:rect l="l" t="t" r="r" b="b"/>
            <a:pathLst>
              <a:path w="9144000" h="697865">
                <a:moveTo>
                  <a:pt x="0" y="697788"/>
                </a:moveTo>
                <a:lnTo>
                  <a:pt x="9143999" y="697788"/>
                </a:lnTo>
                <a:lnTo>
                  <a:pt x="9144000" y="0"/>
                </a:lnTo>
                <a:lnTo>
                  <a:pt x="0" y="0"/>
                </a:lnTo>
                <a:lnTo>
                  <a:pt x="0" y="697788"/>
                </a:lnTo>
                <a:close/>
              </a:path>
            </a:pathLst>
          </a:custGeom>
          <a:solidFill>
            <a:srgbClr val="164194"/>
          </a:solidFill>
          <a:ln>
            <a:noFill/>
          </a:ln>
        </p:spPr>
        <p:txBody>
          <a:bodyPr wrap="square" lIns="0" tIns="0" rIns="0" bIns="0" rtlCol="0"/>
          <a:lstStyle/>
          <a:p>
            <a:endParaRPr dirty="0"/>
          </a:p>
        </p:txBody>
      </p:sp>
      <p:pic>
        <p:nvPicPr>
          <p:cNvPr id="6" name="Picture 4" descr="\\70.11.89.108\design03\2022\★브랜드디자인\08. 기타디자인\220203 KCC 템플릿\템플릿적용소스\ci-02.png"/>
          <p:cNvPicPr>
            <a:picLocks noChangeAspect="1" noChangeArrowheads="1"/>
          </p:cNvPicPr>
          <p:nvPr userDrawn="1"/>
        </p:nvPicPr>
        <p:blipFill>
          <a:blip r:embed="rId26" cstate="print">
            <a:extLst>
              <a:ext uri="{28A0092B-C50C-407E-A947-70E740481C1C}">
                <a14:useLocalDpi xmlns:a14="http://schemas.microsoft.com/office/drawing/2010/main" val="0"/>
              </a:ext>
            </a:extLst>
          </a:blip>
          <a:srcRect/>
          <a:stretch>
            <a:fillRect/>
          </a:stretch>
        </p:blipFill>
        <p:spPr bwMode="auto">
          <a:xfrm>
            <a:off x="298496" y="6438852"/>
            <a:ext cx="999753" cy="1932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70.11.89.108\design03\2022\★브랜드디자인\08. 기타디자인\220203 KCC 템플릿\템플릿적용소스\ci-01.png"/>
          <p:cNvPicPr>
            <a:picLocks noChangeAspect="1" noChangeArrowheads="1"/>
          </p:cNvPicPr>
          <p:nvPr userDrawn="1"/>
        </p:nvPicPr>
        <p:blipFill>
          <a:blip r:embed="rId27" cstate="print">
            <a:extLst>
              <a:ext uri="{28A0092B-C50C-407E-A947-70E740481C1C}">
                <a14:useLocalDpi xmlns:a14="http://schemas.microsoft.com/office/drawing/2010/main" val="0"/>
              </a:ext>
            </a:extLst>
          </a:blip>
          <a:srcRect/>
          <a:stretch>
            <a:fillRect/>
          </a:stretch>
        </p:blipFill>
        <p:spPr bwMode="auto">
          <a:xfrm>
            <a:off x="11287667" y="6420471"/>
            <a:ext cx="436701" cy="267382"/>
          </a:xfrm>
          <a:prstGeom prst="rect">
            <a:avLst/>
          </a:prstGeom>
          <a:noFill/>
          <a:extLst>
            <a:ext uri="{909E8E84-426E-40DD-AFC4-6F175D3DCCD1}">
              <a14:hiddenFill xmlns:a14="http://schemas.microsoft.com/office/drawing/2010/main">
                <a:solidFill>
                  <a:srgbClr val="FFFFFF"/>
                </a:solidFill>
              </a14:hiddenFill>
            </a:ext>
          </a:extLst>
        </p:spPr>
      </p:pic>
      <p:sp>
        <p:nvSpPr>
          <p:cNvPr id="5" name="직사각형 4"/>
          <p:cNvSpPr/>
          <p:nvPr userDrawn="1"/>
        </p:nvSpPr>
        <p:spPr>
          <a:xfrm>
            <a:off x="11724369" y="6436427"/>
            <a:ext cx="467632" cy="2455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03B9DA30-8870-4800-BBDB-EA04DD80E766}" type="slidenum">
              <a:rPr lang="ko-KR" altLang="en-US" sz="1400" b="1" smtClean="0">
                <a:solidFill>
                  <a:schemeClr val="accent6">
                    <a:lumMod val="10000"/>
                  </a:schemeClr>
                </a:solidFill>
              </a:rPr>
              <a:t>‹#›</a:t>
            </a:fld>
            <a:endParaRPr lang="ko-KR" altLang="en-US" sz="1400" b="1" dirty="0">
              <a:solidFill>
                <a:schemeClr val="accent6">
                  <a:lumMod val="10000"/>
                </a:schemeClr>
              </a:solidFill>
            </a:endParaRPr>
          </a:p>
        </p:txBody>
      </p:sp>
    </p:spTree>
    <p:extLst>
      <p:ext uri="{BB962C8B-B14F-4D97-AF65-F5344CB8AC3E}">
        <p14:creationId xmlns:p14="http://schemas.microsoft.com/office/powerpoint/2010/main" val="467056206"/>
      </p:ext>
    </p:extLst>
  </p:cSld>
  <p:clrMap bg1="lt1" tx1="dk1" bg2="lt2" tx2="dk2" accent1="accent1" accent2="accent2" accent3="accent3" accent4="accent4" accent5="accent5" accent6="accent6" hlink="hlink" folHlink="folHlink"/>
  <p:sldLayoutIdLst>
    <p:sldLayoutId id="2147483791" r:id="rId1"/>
    <p:sldLayoutId id="2147483793" r:id="rId2"/>
    <p:sldLayoutId id="2147483795" r:id="rId3"/>
    <p:sldLayoutId id="2147483797" r:id="rId4"/>
    <p:sldLayoutId id="2147483829" r:id="rId5"/>
    <p:sldLayoutId id="2147483801" r:id="rId6"/>
    <p:sldLayoutId id="2147483803" r:id="rId7"/>
    <p:sldLayoutId id="2147483805" r:id="rId8"/>
    <p:sldLayoutId id="2147483807" r:id="rId9"/>
    <p:sldLayoutId id="2147483817" r:id="rId10"/>
    <p:sldLayoutId id="2147483827" r:id="rId11"/>
    <p:sldLayoutId id="2147483832" r:id="rId12"/>
    <p:sldLayoutId id="2147483818" r:id="rId13"/>
    <p:sldLayoutId id="2147483819" r:id="rId14"/>
    <p:sldLayoutId id="2147483820" r:id="rId15"/>
    <p:sldLayoutId id="2147483821" r:id="rId16"/>
    <p:sldLayoutId id="2147483822" r:id="rId17"/>
    <p:sldLayoutId id="2147483823" r:id="rId18"/>
    <p:sldLayoutId id="2147483831" r:id="rId19"/>
    <p:sldLayoutId id="2147483839" r:id="rId20"/>
    <p:sldLayoutId id="2147483841" r:id="rId21"/>
    <p:sldLayoutId id="2147483840" r:id="rId22"/>
    <p:sldLayoutId id="2147483824" r:id="rId23"/>
    <p:sldLayoutId id="2147483825" r:id="rId24"/>
  </p:sldLayoutIdLst>
  <p:hf hdr="0" ftr="0" dt="0"/>
  <p:txStyles>
    <p:titleStyle>
      <a:lvl1pPr algn="l" defTabSz="914400" rtl="0" eaLnBrk="1" latinLnBrk="0" hangingPunct="1">
        <a:lnSpc>
          <a:spcPct val="90000"/>
        </a:lnSpc>
        <a:spcBef>
          <a:spcPct val="0"/>
        </a:spcBef>
        <a:buNone/>
        <a:defRPr sz="16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2">
          <p15:clr>
            <a:srgbClr val="F26B43"/>
          </p15:clr>
        </p15:guide>
        <p15:guide id="2" pos="724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4" descr="\\70.11.89.108\design03\2022\★브랜드디자인\08. 기타디자인\220203 KCC 템플릿\템플릿적용소스\ci-02.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98496" y="6438852"/>
            <a:ext cx="999753" cy="1932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70.11.89.108\design03\2022\★브랜드디자인\08. 기타디자인\220203 KCC 템플릿\템플릿적용소스\ci-01.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1287667" y="6420471"/>
            <a:ext cx="436701" cy="267382"/>
          </a:xfrm>
          <a:prstGeom prst="rect">
            <a:avLst/>
          </a:prstGeom>
          <a:noFill/>
          <a:extLst>
            <a:ext uri="{909E8E84-426E-40DD-AFC4-6F175D3DCCD1}">
              <a14:hiddenFill xmlns:a14="http://schemas.microsoft.com/office/drawing/2010/main">
                <a:solidFill>
                  <a:srgbClr val="FFFFFF"/>
                </a:solidFill>
              </a14:hiddenFill>
            </a:ext>
          </a:extLst>
        </p:spPr>
      </p:pic>
      <p:sp>
        <p:nvSpPr>
          <p:cNvPr id="4" name="직사각형 3"/>
          <p:cNvSpPr/>
          <p:nvPr userDrawn="1"/>
        </p:nvSpPr>
        <p:spPr>
          <a:xfrm>
            <a:off x="11724369" y="6436427"/>
            <a:ext cx="467632" cy="2455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03B9DA30-8870-4800-BBDB-EA04DD80E766}" type="slidenum">
              <a:rPr lang="ko-KR" altLang="en-US" sz="1400" b="1" smtClean="0">
                <a:solidFill>
                  <a:schemeClr val="accent6">
                    <a:lumMod val="10000"/>
                  </a:schemeClr>
                </a:solidFill>
              </a:rPr>
              <a:t>‹#›</a:t>
            </a:fld>
            <a:endParaRPr lang="ko-KR" altLang="en-US" sz="1400" b="1" dirty="0">
              <a:solidFill>
                <a:schemeClr val="accent6">
                  <a:lumMod val="10000"/>
                </a:schemeClr>
              </a:solidFill>
            </a:endParaRPr>
          </a:p>
        </p:txBody>
      </p:sp>
    </p:spTree>
    <p:extLst>
      <p:ext uri="{BB962C8B-B14F-4D97-AF65-F5344CB8AC3E}">
        <p14:creationId xmlns:p14="http://schemas.microsoft.com/office/powerpoint/2010/main" val="3731958469"/>
      </p:ext>
    </p:extLst>
  </p:cSld>
  <p:clrMap bg1="lt1" tx1="dk1" bg2="lt2" tx2="dk2" accent1="accent1" accent2="accent2" accent3="accent3" accent4="accent4" accent5="accent5" accent6="accent6" hlink="hlink" folHlink="folHlink"/>
  <p:sldLayoutIdLst>
    <p:sldLayoutId id="2147483842" r:id="rId1"/>
    <p:sldLayoutId id="2147483664" r:id="rId2"/>
    <p:sldLayoutId id="2147483725" r:id="rId3"/>
    <p:sldLayoutId id="2147483838"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19479EE8-5A44-4754-96FA-024BC87B45F4}"/>
              </a:ext>
            </a:extLst>
          </p:cNvPr>
          <p:cNvSpPr>
            <a:spLocks noGrp="1"/>
          </p:cNvSpPr>
          <p:nvPr>
            <p:ph type="body" sz="quarter" idx="11"/>
          </p:nvPr>
        </p:nvSpPr>
        <p:spPr>
          <a:xfrm>
            <a:off x="298498" y="1955935"/>
            <a:ext cx="5889866" cy="563506"/>
          </a:xfrm>
        </p:spPr>
        <p:txBody>
          <a:bodyPr/>
          <a:lstStyle/>
          <a:p>
            <a:r>
              <a:rPr lang="en-US" altLang="ko-KR" dirty="0"/>
              <a:t>2023</a:t>
            </a:r>
            <a:r>
              <a:rPr lang="ko-KR" altLang="en-US" dirty="0"/>
              <a:t>년 위해관리계획 고지</a:t>
            </a:r>
            <a:endParaRPr lang="en-US" dirty="0"/>
          </a:p>
        </p:txBody>
      </p:sp>
      <p:sp>
        <p:nvSpPr>
          <p:cNvPr id="6" name="Text Placeholder 5">
            <a:extLst>
              <a:ext uri="{FF2B5EF4-FFF2-40B4-BE49-F238E27FC236}">
                <a16:creationId xmlns:a16="http://schemas.microsoft.com/office/drawing/2014/main" id="{178AC12F-4011-4936-81FD-EDE4CF4E2F0A}"/>
              </a:ext>
            </a:extLst>
          </p:cNvPr>
          <p:cNvSpPr>
            <a:spLocks noGrp="1"/>
          </p:cNvSpPr>
          <p:nvPr>
            <p:ph type="body" sz="quarter" idx="10"/>
          </p:nvPr>
        </p:nvSpPr>
        <p:spPr/>
        <p:txBody>
          <a:bodyPr/>
          <a:lstStyle/>
          <a:p>
            <a:r>
              <a:rPr lang="ko-KR" altLang="en-US" dirty="0"/>
              <a:t>㈜ </a:t>
            </a:r>
            <a:r>
              <a:rPr lang="ko-KR" altLang="en-US" dirty="0" err="1"/>
              <a:t>케이씨씨</a:t>
            </a:r>
            <a:r>
              <a:rPr lang="ko-KR" altLang="en-US" dirty="0"/>
              <a:t> 울산공장</a:t>
            </a:r>
            <a:endParaRPr lang="en-US" altLang="ko-KR" dirty="0"/>
          </a:p>
        </p:txBody>
      </p:sp>
    </p:spTree>
    <p:extLst>
      <p:ext uri="{BB962C8B-B14F-4D97-AF65-F5344CB8AC3E}">
        <p14:creationId xmlns:p14="http://schemas.microsoft.com/office/powerpoint/2010/main" val="2668064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4D58845-045B-4D7C-B26E-F58689BB1B26}"/>
              </a:ext>
            </a:extLst>
          </p:cNvPr>
          <p:cNvSpPr>
            <a:spLocks noGrp="1"/>
          </p:cNvSpPr>
          <p:nvPr>
            <p:ph type="body" sz="quarter" idx="17"/>
          </p:nvPr>
        </p:nvSpPr>
        <p:spPr/>
        <p:txBody>
          <a:bodyPr/>
          <a:lstStyle/>
          <a:p>
            <a:r>
              <a:rPr lang="en-US" altLang="ko-KR" dirty="0"/>
              <a:t>2023</a:t>
            </a:r>
            <a:r>
              <a:rPr lang="ko-KR" altLang="en-US" dirty="0"/>
              <a:t>년 위해관리계획 고지</a:t>
            </a:r>
            <a:endParaRPr lang="en-US" dirty="0"/>
          </a:p>
        </p:txBody>
      </p:sp>
      <p:sp>
        <p:nvSpPr>
          <p:cNvPr id="6" name="텍스트 개체 틀 1">
            <a:extLst>
              <a:ext uri="{FF2B5EF4-FFF2-40B4-BE49-F238E27FC236}">
                <a16:creationId xmlns:a16="http://schemas.microsoft.com/office/drawing/2014/main" id="{27067A25-0CCF-47E6-9D46-ED7FAB2B15CD}"/>
              </a:ext>
            </a:extLst>
          </p:cNvPr>
          <p:cNvSpPr>
            <a:spLocks noGrp="1"/>
          </p:cNvSpPr>
          <p:nvPr>
            <p:ph type="body" sz="quarter" idx="14"/>
          </p:nvPr>
        </p:nvSpPr>
        <p:spPr>
          <a:xfrm>
            <a:off x="331693" y="175101"/>
            <a:ext cx="4570507" cy="488567"/>
          </a:xfrm>
        </p:spPr>
        <p:txBody>
          <a:bodyPr/>
          <a:lstStyle/>
          <a:p>
            <a:r>
              <a:rPr lang="en-US" altLang="ko-KR" sz="1800" b="1" dirty="0"/>
              <a:t>5. </a:t>
            </a:r>
            <a:r>
              <a:rPr lang="ko-KR" altLang="en-US" sz="1800" b="1" dirty="0"/>
              <a:t>사고시 주민 대피경로</a:t>
            </a:r>
            <a:endParaRPr lang="en-US" altLang="ko-KR" sz="1800" b="1" dirty="0"/>
          </a:p>
        </p:txBody>
      </p:sp>
      <p:pic>
        <p:nvPicPr>
          <p:cNvPr id="7" name="그림 6" descr="111111111111111.jpg">
            <a:extLst>
              <a:ext uri="{FF2B5EF4-FFF2-40B4-BE49-F238E27FC236}">
                <a16:creationId xmlns:a16="http://schemas.microsoft.com/office/drawing/2014/main" id="{A7793A5A-C9F8-4BEE-8DC0-C07072CB6C4D}"/>
              </a:ext>
            </a:extLst>
          </p:cNvPr>
          <p:cNvPicPr>
            <a:picLocks noChangeAspect="1"/>
          </p:cNvPicPr>
          <p:nvPr/>
        </p:nvPicPr>
        <p:blipFill>
          <a:blip r:embed="rId3"/>
          <a:stretch>
            <a:fillRect/>
          </a:stretch>
        </p:blipFill>
        <p:spPr>
          <a:xfrm>
            <a:off x="1716038" y="971627"/>
            <a:ext cx="8759923" cy="5526976"/>
          </a:xfrm>
          <a:prstGeom prst="rect">
            <a:avLst/>
          </a:prstGeom>
        </p:spPr>
      </p:pic>
    </p:spTree>
    <p:extLst>
      <p:ext uri="{BB962C8B-B14F-4D97-AF65-F5344CB8AC3E}">
        <p14:creationId xmlns:p14="http://schemas.microsoft.com/office/powerpoint/2010/main" val="2135041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4D58845-045B-4D7C-B26E-F58689BB1B26}"/>
              </a:ext>
            </a:extLst>
          </p:cNvPr>
          <p:cNvSpPr>
            <a:spLocks noGrp="1"/>
          </p:cNvSpPr>
          <p:nvPr>
            <p:ph type="body" sz="quarter" idx="17"/>
          </p:nvPr>
        </p:nvSpPr>
        <p:spPr/>
        <p:txBody>
          <a:bodyPr/>
          <a:lstStyle/>
          <a:p>
            <a:r>
              <a:rPr lang="en-US" altLang="ko-KR" dirty="0"/>
              <a:t>2023</a:t>
            </a:r>
            <a:r>
              <a:rPr lang="ko-KR" altLang="en-US" dirty="0"/>
              <a:t>년 위해관리계획 고지</a:t>
            </a:r>
            <a:endParaRPr lang="en-US" dirty="0"/>
          </a:p>
        </p:txBody>
      </p:sp>
      <p:sp>
        <p:nvSpPr>
          <p:cNvPr id="6" name="텍스트 개체 틀 1">
            <a:extLst>
              <a:ext uri="{FF2B5EF4-FFF2-40B4-BE49-F238E27FC236}">
                <a16:creationId xmlns:a16="http://schemas.microsoft.com/office/drawing/2014/main" id="{27067A25-0CCF-47E6-9D46-ED7FAB2B15CD}"/>
              </a:ext>
            </a:extLst>
          </p:cNvPr>
          <p:cNvSpPr>
            <a:spLocks noGrp="1"/>
          </p:cNvSpPr>
          <p:nvPr>
            <p:ph type="body" sz="quarter" idx="14"/>
          </p:nvPr>
        </p:nvSpPr>
        <p:spPr>
          <a:xfrm>
            <a:off x="331693" y="175101"/>
            <a:ext cx="4570507" cy="488567"/>
          </a:xfrm>
        </p:spPr>
        <p:txBody>
          <a:bodyPr/>
          <a:lstStyle/>
          <a:p>
            <a:r>
              <a:rPr lang="en-US" altLang="ko-KR" sz="1800" b="1" dirty="0"/>
              <a:t>5. </a:t>
            </a:r>
            <a:r>
              <a:rPr lang="ko-KR" altLang="en-US" sz="1800" b="1" dirty="0"/>
              <a:t>사고시 주민 대피경로</a:t>
            </a:r>
            <a:endParaRPr lang="en-US" altLang="ko-KR" sz="1800" b="1" dirty="0"/>
          </a:p>
        </p:txBody>
      </p:sp>
      <p:pic>
        <p:nvPicPr>
          <p:cNvPr id="8" name="그림 7" descr="222222222222.jpg">
            <a:extLst>
              <a:ext uri="{FF2B5EF4-FFF2-40B4-BE49-F238E27FC236}">
                <a16:creationId xmlns:a16="http://schemas.microsoft.com/office/drawing/2014/main" id="{63B8C6F3-8551-44F2-851E-511780BDCE98}"/>
              </a:ext>
            </a:extLst>
          </p:cNvPr>
          <p:cNvPicPr>
            <a:picLocks noChangeAspect="1"/>
          </p:cNvPicPr>
          <p:nvPr/>
        </p:nvPicPr>
        <p:blipFill>
          <a:blip r:embed="rId3"/>
          <a:stretch>
            <a:fillRect/>
          </a:stretch>
        </p:blipFill>
        <p:spPr>
          <a:xfrm>
            <a:off x="289211" y="1010883"/>
            <a:ext cx="5806789" cy="5672016"/>
          </a:xfrm>
          <a:prstGeom prst="rect">
            <a:avLst/>
          </a:prstGeom>
        </p:spPr>
      </p:pic>
      <p:pic>
        <p:nvPicPr>
          <p:cNvPr id="9" name="그림 8" descr="555555555555555.jpg">
            <a:extLst>
              <a:ext uri="{FF2B5EF4-FFF2-40B4-BE49-F238E27FC236}">
                <a16:creationId xmlns:a16="http://schemas.microsoft.com/office/drawing/2014/main" id="{71C19693-674D-49CA-93A5-903248E359AF}"/>
              </a:ext>
            </a:extLst>
          </p:cNvPr>
          <p:cNvPicPr>
            <a:picLocks noChangeAspect="1"/>
          </p:cNvPicPr>
          <p:nvPr/>
        </p:nvPicPr>
        <p:blipFill>
          <a:blip r:embed="rId4"/>
          <a:stretch>
            <a:fillRect/>
          </a:stretch>
        </p:blipFill>
        <p:spPr>
          <a:xfrm>
            <a:off x="6096000" y="1010883"/>
            <a:ext cx="6008914" cy="5302831"/>
          </a:xfrm>
          <a:prstGeom prst="rect">
            <a:avLst/>
          </a:prstGeom>
        </p:spPr>
      </p:pic>
    </p:spTree>
    <p:extLst>
      <p:ext uri="{BB962C8B-B14F-4D97-AF65-F5344CB8AC3E}">
        <p14:creationId xmlns:p14="http://schemas.microsoft.com/office/powerpoint/2010/main" val="2262272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4D58845-045B-4D7C-B26E-F58689BB1B26}"/>
              </a:ext>
            </a:extLst>
          </p:cNvPr>
          <p:cNvSpPr>
            <a:spLocks noGrp="1"/>
          </p:cNvSpPr>
          <p:nvPr>
            <p:ph type="body" sz="quarter" idx="17"/>
          </p:nvPr>
        </p:nvSpPr>
        <p:spPr/>
        <p:txBody>
          <a:bodyPr/>
          <a:lstStyle/>
          <a:p>
            <a:r>
              <a:rPr lang="en-US" altLang="ko-KR" dirty="0"/>
              <a:t>2023</a:t>
            </a:r>
            <a:r>
              <a:rPr lang="ko-KR" altLang="en-US" dirty="0"/>
              <a:t>년 위해관리계획 고지</a:t>
            </a:r>
            <a:endParaRPr lang="en-US" dirty="0"/>
          </a:p>
        </p:txBody>
      </p:sp>
      <p:sp>
        <p:nvSpPr>
          <p:cNvPr id="6" name="텍스트 개체 틀 1">
            <a:extLst>
              <a:ext uri="{FF2B5EF4-FFF2-40B4-BE49-F238E27FC236}">
                <a16:creationId xmlns:a16="http://schemas.microsoft.com/office/drawing/2014/main" id="{27067A25-0CCF-47E6-9D46-ED7FAB2B15CD}"/>
              </a:ext>
            </a:extLst>
          </p:cNvPr>
          <p:cNvSpPr>
            <a:spLocks noGrp="1"/>
          </p:cNvSpPr>
          <p:nvPr>
            <p:ph type="body" sz="quarter" idx="14"/>
          </p:nvPr>
        </p:nvSpPr>
        <p:spPr>
          <a:xfrm>
            <a:off x="331693" y="175101"/>
            <a:ext cx="4570507" cy="488567"/>
          </a:xfrm>
        </p:spPr>
        <p:txBody>
          <a:bodyPr/>
          <a:lstStyle/>
          <a:p>
            <a:r>
              <a:rPr lang="en-US" altLang="ko-KR" sz="1800" b="1" dirty="0"/>
              <a:t>6. </a:t>
            </a:r>
            <a:r>
              <a:rPr lang="ko-KR" altLang="en-US" sz="1800" b="1" dirty="0"/>
              <a:t>관공서 협조사항 및 응급조치 계획</a:t>
            </a:r>
            <a:endParaRPr lang="en-US" altLang="ko-KR" sz="1800" b="1" dirty="0"/>
          </a:p>
        </p:txBody>
      </p:sp>
      <p:sp>
        <p:nvSpPr>
          <p:cNvPr id="8" name="모서리가 둥근 직사각형 99">
            <a:extLst>
              <a:ext uri="{FF2B5EF4-FFF2-40B4-BE49-F238E27FC236}">
                <a16:creationId xmlns:a16="http://schemas.microsoft.com/office/drawing/2014/main" id="{EA22333C-49D5-409A-A868-D3FC35B228FA}"/>
              </a:ext>
            </a:extLst>
          </p:cNvPr>
          <p:cNvSpPr/>
          <p:nvPr/>
        </p:nvSpPr>
        <p:spPr bwMode="auto">
          <a:xfrm>
            <a:off x="497158" y="846671"/>
            <a:ext cx="9963326" cy="609598"/>
          </a:xfrm>
          <a:prstGeom prst="roundRect">
            <a:avLst/>
          </a:prstGeom>
          <a:noFill/>
          <a:ln w="15875">
            <a:noFill/>
            <a:prstDash val="sysDash"/>
            <a:miter lim="800000"/>
            <a:headEnd/>
            <a:tailEnd/>
          </a:ln>
        </p:spPr>
        <p:txBody>
          <a:bodyPr wrap="none" rtlCol="0" anchor="ctr"/>
          <a:lstStyle/>
          <a:p>
            <a:r>
              <a:rPr kumimoji="0" lang="ko-KR" altLang="en-US" b="1" dirty="0">
                <a:latin typeface="맑은 고딕" pitchFamily="50" charset="-127"/>
                <a:ea typeface="맑은 고딕" pitchFamily="50" charset="-127"/>
              </a:rPr>
              <a:t>⑴</a:t>
            </a:r>
            <a:r>
              <a:rPr kumimoji="0" lang="en-US" altLang="ko-KR" b="1" dirty="0">
                <a:latin typeface="맑은 고딕" pitchFamily="50" charset="-127"/>
                <a:ea typeface="맑은 고딕" pitchFamily="50" charset="-127"/>
              </a:rPr>
              <a:t> </a:t>
            </a:r>
            <a:r>
              <a:rPr kumimoji="0" lang="ko-KR" altLang="en-US" b="1" dirty="0">
                <a:latin typeface="맑은 고딕" pitchFamily="50" charset="-127"/>
                <a:ea typeface="맑은 고딕" pitchFamily="50" charset="-127"/>
              </a:rPr>
              <a:t>관공서 협조사항</a:t>
            </a:r>
            <a:endParaRPr lang="ko-KR" altLang="en-US" dirty="0"/>
          </a:p>
        </p:txBody>
      </p:sp>
      <p:sp>
        <p:nvSpPr>
          <p:cNvPr id="9" name="직사각형 8">
            <a:extLst>
              <a:ext uri="{FF2B5EF4-FFF2-40B4-BE49-F238E27FC236}">
                <a16:creationId xmlns:a16="http://schemas.microsoft.com/office/drawing/2014/main" id="{27A98472-4467-481A-9F0C-AD04C568D112}"/>
              </a:ext>
            </a:extLst>
          </p:cNvPr>
          <p:cNvSpPr/>
          <p:nvPr/>
        </p:nvSpPr>
        <p:spPr bwMode="auto">
          <a:xfrm>
            <a:off x="3049502" y="1566341"/>
            <a:ext cx="8122345" cy="702732"/>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r>
              <a:rPr kumimoji="0" lang="ko-KR" altLang="en-US" sz="1400" b="1" dirty="0">
                <a:latin typeface="맑은 고딕" pitchFamily="50" charset="-127"/>
                <a:ea typeface="맑은 고딕" pitchFamily="50" charset="-127"/>
              </a:rPr>
              <a:t>▷ 사고 시 대피장소 안내 및 도로 확보</a:t>
            </a:r>
            <a:endParaRPr kumimoji="0" lang="en-US" altLang="ko-KR" sz="1400" b="1" dirty="0">
              <a:latin typeface="맑은 고딕" pitchFamily="50" charset="-127"/>
              <a:ea typeface="맑은 고딕" pitchFamily="50" charset="-127"/>
            </a:endParaRPr>
          </a:p>
          <a:p>
            <a:r>
              <a:rPr kumimoji="0" lang="ko-KR" altLang="en-US" sz="1400" b="1" dirty="0">
                <a:latin typeface="맑은 고딕" pitchFamily="50" charset="-127"/>
                <a:ea typeface="맑은 고딕" pitchFamily="50" charset="-127"/>
              </a:rPr>
              <a:t>▷ 기후 영향을 파악하여 대비로 선정</a:t>
            </a:r>
            <a:r>
              <a:rPr kumimoji="0" lang="en-US" altLang="ko-KR" sz="1400" b="1" dirty="0">
                <a:latin typeface="맑은 고딕" pitchFamily="50" charset="-127"/>
                <a:ea typeface="맑은 고딕" pitchFamily="50" charset="-127"/>
              </a:rPr>
              <a:t>[</a:t>
            </a:r>
            <a:r>
              <a:rPr kumimoji="0" lang="ko-KR" altLang="en-US" sz="1400" b="1" dirty="0">
                <a:latin typeface="맑은 고딕" pitchFamily="50" charset="-127"/>
                <a:ea typeface="맑은 고딕" pitchFamily="50" charset="-127"/>
              </a:rPr>
              <a:t>바람방향 반대방향의 대피소 선정</a:t>
            </a:r>
            <a:r>
              <a:rPr kumimoji="0" lang="en-US" altLang="ko-KR" sz="1400" b="1" dirty="0">
                <a:latin typeface="맑은 고딕" pitchFamily="50" charset="-127"/>
                <a:ea typeface="맑은 고딕" pitchFamily="50" charset="-127"/>
              </a:rPr>
              <a:t>]</a:t>
            </a:r>
            <a:endParaRPr lang="ko-KR" altLang="en-US" sz="1400" dirty="0"/>
          </a:p>
        </p:txBody>
      </p:sp>
      <p:sp>
        <p:nvSpPr>
          <p:cNvPr id="10" name="직사각형 9">
            <a:extLst>
              <a:ext uri="{FF2B5EF4-FFF2-40B4-BE49-F238E27FC236}">
                <a16:creationId xmlns:a16="http://schemas.microsoft.com/office/drawing/2014/main" id="{A0108EC9-C29F-4DA3-9232-41FAA7D4300B}"/>
              </a:ext>
            </a:extLst>
          </p:cNvPr>
          <p:cNvSpPr/>
          <p:nvPr/>
        </p:nvSpPr>
        <p:spPr bwMode="auto">
          <a:xfrm>
            <a:off x="1020152" y="1574807"/>
            <a:ext cx="1767086" cy="689956"/>
          </a:xfrm>
          <a:prstGeom prst="rect">
            <a:avLst/>
          </a:prstGeom>
          <a:solidFill>
            <a:srgbClr val="0066CC"/>
          </a:solidFill>
          <a:ln w="9525">
            <a:noFill/>
            <a:miter lim="800000"/>
            <a:headEnd/>
            <a:tailEnd/>
          </a:ln>
        </p:spPr>
        <p:txBody>
          <a:bodyPr wrap="none" rtlCol="0" anchor="ctr"/>
          <a:lstStyle/>
          <a:p>
            <a:pPr algn="ctr"/>
            <a:r>
              <a:rPr lang="ko-KR" altLang="en-US" sz="1400" b="1" dirty="0">
                <a:solidFill>
                  <a:schemeClr val="bg1">
                    <a:lumMod val="95000"/>
                  </a:schemeClr>
                </a:solidFill>
                <a:latin typeface="맑은 고딕" pitchFamily="50" charset="-127"/>
                <a:ea typeface="맑은 고딕" pitchFamily="50" charset="-127"/>
              </a:rPr>
              <a:t>주민센터</a:t>
            </a:r>
            <a:r>
              <a:rPr lang="en-US" altLang="ko-KR" sz="1400" b="1" dirty="0">
                <a:solidFill>
                  <a:schemeClr val="bg1">
                    <a:lumMod val="95000"/>
                  </a:schemeClr>
                </a:solidFill>
                <a:latin typeface="맑은 고딕" pitchFamily="50" charset="-127"/>
                <a:ea typeface="맑은 고딕" pitchFamily="50" charset="-127"/>
              </a:rPr>
              <a:t>/</a:t>
            </a:r>
            <a:r>
              <a:rPr lang="ko-KR" altLang="en-US" sz="1400" b="1" dirty="0">
                <a:solidFill>
                  <a:schemeClr val="bg1">
                    <a:lumMod val="95000"/>
                  </a:schemeClr>
                </a:solidFill>
                <a:latin typeface="맑은 고딕" pitchFamily="50" charset="-127"/>
                <a:ea typeface="맑은 고딕" pitchFamily="50" charset="-127"/>
              </a:rPr>
              <a:t>경찰서</a:t>
            </a:r>
          </a:p>
        </p:txBody>
      </p:sp>
      <p:sp>
        <p:nvSpPr>
          <p:cNvPr id="11" name="직사각형 10">
            <a:extLst>
              <a:ext uri="{FF2B5EF4-FFF2-40B4-BE49-F238E27FC236}">
                <a16:creationId xmlns:a16="http://schemas.microsoft.com/office/drawing/2014/main" id="{BC49CF88-093F-4F22-835F-AE10CF4E68FB}"/>
              </a:ext>
            </a:extLst>
          </p:cNvPr>
          <p:cNvSpPr/>
          <p:nvPr/>
        </p:nvSpPr>
        <p:spPr bwMode="auto">
          <a:xfrm>
            <a:off x="3057963" y="2353766"/>
            <a:ext cx="8122345" cy="702732"/>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r>
              <a:rPr kumimoji="0" lang="ko-KR" altLang="en-US" sz="1400" b="1" dirty="0">
                <a:latin typeface="맑은 고딕" pitchFamily="50" charset="-127"/>
                <a:ea typeface="맑은 고딕" pitchFamily="50" charset="-127"/>
              </a:rPr>
              <a:t>▷ 사고 접수 후 방제장비 및 설비 협조하여 현장 지휘</a:t>
            </a:r>
            <a:endParaRPr kumimoji="0" lang="en-US" altLang="ko-KR" sz="1400" b="1" dirty="0">
              <a:latin typeface="맑은 고딕" pitchFamily="50" charset="-127"/>
              <a:ea typeface="맑은 고딕" pitchFamily="50" charset="-127"/>
            </a:endParaRPr>
          </a:p>
          <a:p>
            <a:r>
              <a:rPr kumimoji="0" lang="ko-KR" altLang="en-US" sz="1400" b="1" dirty="0">
                <a:latin typeface="맑은 고딕" pitchFamily="50" charset="-127"/>
                <a:ea typeface="맑은 고딕" pitchFamily="50" charset="-127"/>
              </a:rPr>
              <a:t>▷ 사고사항 전파하여 주민 대피 유도</a:t>
            </a:r>
            <a:endParaRPr kumimoji="0" lang="en-US" altLang="ko-KR" sz="1400" b="1" dirty="0">
              <a:latin typeface="맑은 고딕" pitchFamily="50" charset="-127"/>
              <a:ea typeface="맑은 고딕" pitchFamily="50" charset="-127"/>
            </a:endParaRPr>
          </a:p>
        </p:txBody>
      </p:sp>
      <p:sp>
        <p:nvSpPr>
          <p:cNvPr id="12" name="직사각형 11">
            <a:extLst>
              <a:ext uri="{FF2B5EF4-FFF2-40B4-BE49-F238E27FC236}">
                <a16:creationId xmlns:a16="http://schemas.microsoft.com/office/drawing/2014/main" id="{0A5E9C5B-A0D0-4162-AF8C-596FDC5133EA}"/>
              </a:ext>
            </a:extLst>
          </p:cNvPr>
          <p:cNvSpPr/>
          <p:nvPr/>
        </p:nvSpPr>
        <p:spPr bwMode="auto">
          <a:xfrm>
            <a:off x="1028613" y="2362232"/>
            <a:ext cx="1767086" cy="689956"/>
          </a:xfrm>
          <a:prstGeom prst="rect">
            <a:avLst/>
          </a:prstGeom>
          <a:solidFill>
            <a:srgbClr val="0066CC"/>
          </a:solidFill>
          <a:ln w="9525">
            <a:noFill/>
            <a:miter lim="800000"/>
            <a:headEnd/>
            <a:tailEnd/>
          </a:ln>
        </p:spPr>
        <p:txBody>
          <a:bodyPr wrap="none" rtlCol="0" anchor="ctr"/>
          <a:lstStyle/>
          <a:p>
            <a:pPr algn="ctr"/>
            <a:r>
              <a:rPr lang="ko-KR" altLang="en-US" sz="1400" b="1" dirty="0">
                <a:solidFill>
                  <a:schemeClr val="bg1">
                    <a:lumMod val="95000"/>
                  </a:schemeClr>
                </a:solidFill>
                <a:latin typeface="맑은 고딕" pitchFamily="50" charset="-127"/>
                <a:ea typeface="맑은 고딕" pitchFamily="50" charset="-127"/>
              </a:rPr>
              <a:t>합동방제센터</a:t>
            </a:r>
            <a:r>
              <a:rPr lang="en-US" altLang="ko-KR" sz="1400" b="1" dirty="0">
                <a:solidFill>
                  <a:schemeClr val="bg1">
                    <a:lumMod val="95000"/>
                  </a:schemeClr>
                </a:solidFill>
                <a:latin typeface="맑은 고딕" pitchFamily="50" charset="-127"/>
                <a:ea typeface="맑은 고딕" pitchFamily="50" charset="-127"/>
              </a:rPr>
              <a:t>/</a:t>
            </a:r>
          </a:p>
          <a:p>
            <a:pPr algn="ctr"/>
            <a:r>
              <a:rPr lang="ko-KR" altLang="en-US" sz="1400" b="1" dirty="0">
                <a:solidFill>
                  <a:schemeClr val="bg1">
                    <a:lumMod val="95000"/>
                  </a:schemeClr>
                </a:solidFill>
                <a:latin typeface="맑은 고딕" pitchFamily="50" charset="-127"/>
                <a:ea typeface="맑은 고딕" pitchFamily="50" charset="-127"/>
              </a:rPr>
              <a:t>소방</a:t>
            </a:r>
            <a:r>
              <a:rPr lang="en-US" altLang="ko-KR" sz="1400" b="1" dirty="0">
                <a:solidFill>
                  <a:schemeClr val="bg1">
                    <a:lumMod val="95000"/>
                  </a:schemeClr>
                </a:solidFill>
                <a:latin typeface="맑은 고딕" pitchFamily="50" charset="-127"/>
                <a:ea typeface="맑은 고딕" pitchFamily="50" charset="-127"/>
              </a:rPr>
              <a:t>/</a:t>
            </a:r>
            <a:r>
              <a:rPr lang="ko-KR" altLang="en-US" sz="1400" b="1" dirty="0" err="1">
                <a:solidFill>
                  <a:schemeClr val="bg1">
                    <a:lumMod val="95000"/>
                  </a:schemeClr>
                </a:solidFill>
                <a:latin typeface="맑은 고딕" pitchFamily="50" charset="-127"/>
                <a:ea typeface="맑은 고딕" pitchFamily="50" charset="-127"/>
              </a:rPr>
              <a:t>지자체</a:t>
            </a:r>
            <a:endParaRPr lang="ko-KR" altLang="en-US" sz="1400" b="1" dirty="0">
              <a:solidFill>
                <a:schemeClr val="bg1">
                  <a:lumMod val="95000"/>
                </a:schemeClr>
              </a:solidFill>
              <a:latin typeface="맑은 고딕" pitchFamily="50" charset="-127"/>
              <a:ea typeface="맑은 고딕" pitchFamily="50" charset="-127"/>
            </a:endParaRPr>
          </a:p>
        </p:txBody>
      </p:sp>
      <p:sp>
        <p:nvSpPr>
          <p:cNvPr id="13" name="모서리가 둥근 직사각형 104">
            <a:extLst>
              <a:ext uri="{FF2B5EF4-FFF2-40B4-BE49-F238E27FC236}">
                <a16:creationId xmlns:a16="http://schemas.microsoft.com/office/drawing/2014/main" id="{88AFA88E-7015-47D4-8F31-C751A41A5205}"/>
              </a:ext>
            </a:extLst>
          </p:cNvPr>
          <p:cNvSpPr/>
          <p:nvPr/>
        </p:nvSpPr>
        <p:spPr bwMode="auto">
          <a:xfrm>
            <a:off x="505619" y="3369831"/>
            <a:ext cx="9963326" cy="609598"/>
          </a:xfrm>
          <a:prstGeom prst="roundRect">
            <a:avLst/>
          </a:prstGeom>
          <a:noFill/>
          <a:ln w="15875">
            <a:noFill/>
            <a:prstDash val="sysDash"/>
            <a:miter lim="800000"/>
            <a:headEnd/>
            <a:tailEnd/>
          </a:ln>
        </p:spPr>
        <p:txBody>
          <a:bodyPr wrap="none" rtlCol="0" anchor="ctr"/>
          <a:lstStyle/>
          <a:p>
            <a:r>
              <a:rPr kumimoji="0" lang="ko-KR" altLang="en-US" b="1" dirty="0">
                <a:latin typeface="맑은 고딕" pitchFamily="50" charset="-127"/>
                <a:ea typeface="맑은 고딕" pitchFamily="50" charset="-127"/>
              </a:rPr>
              <a:t>⑵</a:t>
            </a:r>
            <a:r>
              <a:rPr kumimoji="0" lang="en-US" altLang="ko-KR" b="1" dirty="0">
                <a:latin typeface="맑은 고딕" pitchFamily="50" charset="-127"/>
                <a:ea typeface="맑은 고딕" pitchFamily="50" charset="-127"/>
              </a:rPr>
              <a:t> </a:t>
            </a:r>
            <a:r>
              <a:rPr kumimoji="0" lang="ko-KR" altLang="en-US" b="1" dirty="0">
                <a:latin typeface="맑은 고딕" pitchFamily="50" charset="-127"/>
                <a:ea typeface="맑은 고딕" pitchFamily="50" charset="-127"/>
              </a:rPr>
              <a:t>응급조치 계획</a:t>
            </a:r>
            <a:endParaRPr lang="ko-KR" altLang="en-US" dirty="0"/>
          </a:p>
        </p:txBody>
      </p:sp>
      <p:sp>
        <p:nvSpPr>
          <p:cNvPr id="14" name="직사각형 13">
            <a:extLst>
              <a:ext uri="{FF2B5EF4-FFF2-40B4-BE49-F238E27FC236}">
                <a16:creationId xmlns:a16="http://schemas.microsoft.com/office/drawing/2014/main" id="{9C506DDB-53F4-44C3-B601-0568F06FF3EA}"/>
              </a:ext>
            </a:extLst>
          </p:cNvPr>
          <p:cNvSpPr/>
          <p:nvPr/>
        </p:nvSpPr>
        <p:spPr bwMode="auto">
          <a:xfrm>
            <a:off x="3057963" y="4072475"/>
            <a:ext cx="8122345" cy="990608"/>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r>
              <a:rPr kumimoji="0" lang="ko-KR" altLang="en-US" sz="1400" b="1" dirty="0">
                <a:latin typeface="맑은 고딕" pitchFamily="50" charset="-127"/>
                <a:ea typeface="맑은 고딕" pitchFamily="50" charset="-127"/>
              </a:rPr>
              <a:t>▷ 즉시 오염된 의복과 장신구를 벗기고 다량의 흐르는 물로 세정</a:t>
            </a:r>
            <a:endParaRPr kumimoji="0" lang="en-US" altLang="ko-KR" sz="1400" b="1" dirty="0">
              <a:latin typeface="맑은 고딕" pitchFamily="50" charset="-127"/>
              <a:ea typeface="맑은 고딕" pitchFamily="50" charset="-127"/>
            </a:endParaRPr>
          </a:p>
          <a:p>
            <a:r>
              <a:rPr kumimoji="0" lang="ko-KR" altLang="en-US" sz="1400" b="1" dirty="0">
                <a:latin typeface="맑은 고딕" pitchFamily="50" charset="-127"/>
                <a:ea typeface="맑은 고딕" pitchFamily="50" charset="-127"/>
              </a:rPr>
              <a:t>▷ 화상 부위에 멸균붕대 등 상처부위를 보호</a:t>
            </a:r>
            <a:endParaRPr kumimoji="0" lang="en-US" altLang="ko-KR" sz="1400" b="1" dirty="0">
              <a:latin typeface="맑은 고딕" pitchFamily="50" charset="-127"/>
              <a:ea typeface="맑은 고딕" pitchFamily="50" charset="-127"/>
            </a:endParaRPr>
          </a:p>
          <a:p>
            <a:r>
              <a:rPr kumimoji="0" lang="ko-KR" altLang="en-US" sz="1400" b="1" dirty="0">
                <a:latin typeface="맑은 고딕" pitchFamily="50" charset="-127"/>
                <a:ea typeface="맑은 고딕" pitchFamily="50" charset="-127"/>
              </a:rPr>
              <a:t>▷ 즉시 병원</a:t>
            </a:r>
            <a:r>
              <a:rPr kumimoji="0" lang="en-US" altLang="ko-KR" sz="1400" b="1" dirty="0">
                <a:latin typeface="맑은 고딕" pitchFamily="50" charset="-127"/>
                <a:ea typeface="맑은 고딕" pitchFamily="50" charset="-127"/>
              </a:rPr>
              <a:t>[</a:t>
            </a:r>
            <a:r>
              <a:rPr kumimoji="0" lang="ko-KR" altLang="en-US" sz="1400" b="1" dirty="0">
                <a:latin typeface="맑은 고딕" pitchFamily="50" charset="-127"/>
                <a:ea typeface="맑은 고딕" pitchFamily="50" charset="-127"/>
              </a:rPr>
              <a:t>전문의</a:t>
            </a:r>
            <a:r>
              <a:rPr kumimoji="0" lang="en-US" altLang="ko-KR" sz="1400" b="1" dirty="0">
                <a:latin typeface="맑은 고딕" pitchFamily="50" charset="-127"/>
                <a:ea typeface="맑은 고딕" pitchFamily="50" charset="-127"/>
              </a:rPr>
              <a:t>]</a:t>
            </a:r>
            <a:r>
              <a:rPr kumimoji="0" lang="ko-KR" altLang="en-US" sz="1400" b="1" dirty="0">
                <a:latin typeface="맑은 고딕" pitchFamily="50" charset="-127"/>
                <a:ea typeface="맑은 고딕" pitchFamily="50" charset="-127"/>
              </a:rPr>
              <a:t>로 후송하여 치료를 받는다</a:t>
            </a:r>
            <a:endParaRPr kumimoji="0" lang="en-US" altLang="ko-KR" sz="1400" b="1" dirty="0">
              <a:latin typeface="맑은 고딕" pitchFamily="50" charset="-127"/>
              <a:ea typeface="맑은 고딕" pitchFamily="50" charset="-127"/>
            </a:endParaRPr>
          </a:p>
        </p:txBody>
      </p:sp>
      <p:sp>
        <p:nvSpPr>
          <p:cNvPr id="15" name="직사각형 14">
            <a:extLst>
              <a:ext uri="{FF2B5EF4-FFF2-40B4-BE49-F238E27FC236}">
                <a16:creationId xmlns:a16="http://schemas.microsoft.com/office/drawing/2014/main" id="{DB0A065B-8C59-4093-8AD7-A7E7E4C361D2}"/>
              </a:ext>
            </a:extLst>
          </p:cNvPr>
          <p:cNvSpPr/>
          <p:nvPr/>
        </p:nvSpPr>
        <p:spPr bwMode="auto">
          <a:xfrm>
            <a:off x="1028613" y="4083560"/>
            <a:ext cx="1767086" cy="972598"/>
          </a:xfrm>
          <a:prstGeom prst="rect">
            <a:avLst/>
          </a:prstGeom>
          <a:solidFill>
            <a:srgbClr val="0066CC"/>
          </a:solidFill>
          <a:ln w="9525">
            <a:noFill/>
            <a:miter lim="800000"/>
            <a:headEnd/>
            <a:tailEnd/>
          </a:ln>
        </p:spPr>
        <p:txBody>
          <a:bodyPr wrap="none" rtlCol="0" anchor="ctr"/>
          <a:lstStyle/>
          <a:p>
            <a:pPr algn="ctr"/>
            <a:r>
              <a:rPr lang="ko-KR" altLang="en-US" sz="1400" b="1" dirty="0">
                <a:solidFill>
                  <a:schemeClr val="bg1">
                    <a:lumMod val="95000"/>
                  </a:schemeClr>
                </a:solidFill>
                <a:latin typeface="맑은 고딕" pitchFamily="50" charset="-127"/>
                <a:ea typeface="맑은 고딕" pitchFamily="50" charset="-127"/>
              </a:rPr>
              <a:t>신체접촉 시</a:t>
            </a:r>
          </a:p>
        </p:txBody>
      </p:sp>
      <p:sp>
        <p:nvSpPr>
          <p:cNvPr id="16" name="직사각형 15">
            <a:extLst>
              <a:ext uri="{FF2B5EF4-FFF2-40B4-BE49-F238E27FC236}">
                <a16:creationId xmlns:a16="http://schemas.microsoft.com/office/drawing/2014/main" id="{D3BE1659-F87F-4398-AD85-996880C80A9F}"/>
              </a:ext>
            </a:extLst>
          </p:cNvPr>
          <p:cNvSpPr/>
          <p:nvPr/>
        </p:nvSpPr>
        <p:spPr bwMode="auto">
          <a:xfrm>
            <a:off x="3066424" y="5139402"/>
            <a:ext cx="8122345" cy="1075139"/>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r>
              <a:rPr kumimoji="0" lang="ko-KR" altLang="en-US" sz="1400" b="1" dirty="0">
                <a:latin typeface="맑은 고딕" pitchFamily="50" charset="-127"/>
                <a:ea typeface="맑은 고딕" pitchFamily="50" charset="-127"/>
              </a:rPr>
              <a:t>▷ 흡입 시 인공호흡이 가능한 간이 구명기를 이용하여 산소를 공급</a:t>
            </a:r>
            <a:endParaRPr kumimoji="0" lang="en-US" altLang="ko-KR" sz="1400" b="1" dirty="0">
              <a:latin typeface="맑은 고딕" pitchFamily="50" charset="-127"/>
              <a:ea typeface="맑은 고딕" pitchFamily="50" charset="-127"/>
            </a:endParaRPr>
          </a:p>
          <a:p>
            <a:r>
              <a:rPr kumimoji="0" lang="ko-KR" altLang="en-US" sz="1400" b="1" dirty="0">
                <a:latin typeface="맑은 고딕" pitchFamily="50" charset="-127"/>
                <a:ea typeface="맑은 고딕" pitchFamily="50" charset="-127"/>
              </a:rPr>
              <a:t>▷ 섭취 시 많은 양의 물을 공급</a:t>
            </a:r>
            <a:endParaRPr kumimoji="0" lang="en-US" altLang="ko-KR" sz="1400" b="1" dirty="0">
              <a:latin typeface="맑은 고딕" pitchFamily="50" charset="-127"/>
              <a:ea typeface="맑은 고딕" pitchFamily="50" charset="-127"/>
            </a:endParaRPr>
          </a:p>
          <a:p>
            <a:r>
              <a:rPr kumimoji="0" lang="ko-KR" altLang="en-US" sz="1400" b="1" dirty="0">
                <a:latin typeface="맑은 고딕" pitchFamily="50" charset="-127"/>
                <a:ea typeface="맑은 고딕" pitchFamily="50" charset="-127"/>
              </a:rPr>
              <a:t>▷ 억지로 구토를 시키지 않는다</a:t>
            </a:r>
            <a:endParaRPr kumimoji="0" lang="en-US" altLang="ko-KR" sz="1400" b="1" dirty="0">
              <a:latin typeface="맑은 고딕" pitchFamily="50" charset="-127"/>
              <a:ea typeface="맑은 고딕" pitchFamily="50" charset="-127"/>
            </a:endParaRPr>
          </a:p>
          <a:p>
            <a:r>
              <a:rPr kumimoji="0" lang="ko-KR" altLang="en-US" sz="1400" b="1" dirty="0">
                <a:latin typeface="맑은 고딕" pitchFamily="50" charset="-127"/>
                <a:ea typeface="맑은 고딕" pitchFamily="50" charset="-127"/>
              </a:rPr>
              <a:t>▷ 즉시 병원</a:t>
            </a:r>
            <a:r>
              <a:rPr kumimoji="0" lang="en-US" altLang="ko-KR" sz="1400" b="1" dirty="0">
                <a:latin typeface="맑은 고딕" pitchFamily="50" charset="-127"/>
                <a:ea typeface="맑은 고딕" pitchFamily="50" charset="-127"/>
              </a:rPr>
              <a:t>[</a:t>
            </a:r>
            <a:r>
              <a:rPr kumimoji="0" lang="ko-KR" altLang="en-US" sz="1400" b="1" dirty="0">
                <a:latin typeface="맑은 고딕" pitchFamily="50" charset="-127"/>
                <a:ea typeface="맑은 고딕" pitchFamily="50" charset="-127"/>
              </a:rPr>
              <a:t>전문의</a:t>
            </a:r>
            <a:r>
              <a:rPr kumimoji="0" lang="en-US" altLang="ko-KR" sz="1400" b="1" dirty="0">
                <a:latin typeface="맑은 고딕" pitchFamily="50" charset="-127"/>
                <a:ea typeface="맑은 고딕" pitchFamily="50" charset="-127"/>
              </a:rPr>
              <a:t>]</a:t>
            </a:r>
            <a:r>
              <a:rPr kumimoji="0" lang="ko-KR" altLang="en-US" sz="1400" b="1" dirty="0">
                <a:latin typeface="맑은 고딕" pitchFamily="50" charset="-127"/>
                <a:ea typeface="맑은 고딕" pitchFamily="50" charset="-127"/>
              </a:rPr>
              <a:t>로 후송하여 치료를 받는다</a:t>
            </a:r>
            <a:endParaRPr kumimoji="0" lang="en-US" altLang="ko-KR" sz="1400" b="1" dirty="0">
              <a:latin typeface="맑은 고딕" pitchFamily="50" charset="-127"/>
              <a:ea typeface="맑은 고딕" pitchFamily="50" charset="-127"/>
            </a:endParaRPr>
          </a:p>
        </p:txBody>
      </p:sp>
      <p:sp>
        <p:nvSpPr>
          <p:cNvPr id="17" name="직사각형 16">
            <a:extLst>
              <a:ext uri="{FF2B5EF4-FFF2-40B4-BE49-F238E27FC236}">
                <a16:creationId xmlns:a16="http://schemas.microsoft.com/office/drawing/2014/main" id="{E332DBA0-488C-460C-ACBA-094797553F0A}"/>
              </a:ext>
            </a:extLst>
          </p:cNvPr>
          <p:cNvSpPr/>
          <p:nvPr/>
        </p:nvSpPr>
        <p:spPr bwMode="auto">
          <a:xfrm>
            <a:off x="1037074" y="5147869"/>
            <a:ext cx="1767086" cy="1055592"/>
          </a:xfrm>
          <a:prstGeom prst="rect">
            <a:avLst/>
          </a:prstGeom>
          <a:solidFill>
            <a:srgbClr val="0066CC"/>
          </a:solidFill>
          <a:ln w="9525">
            <a:noFill/>
            <a:miter lim="800000"/>
            <a:headEnd/>
            <a:tailEnd/>
          </a:ln>
        </p:spPr>
        <p:txBody>
          <a:bodyPr wrap="none" rtlCol="0" anchor="ctr"/>
          <a:lstStyle/>
          <a:p>
            <a:pPr algn="ctr"/>
            <a:r>
              <a:rPr lang="ko-KR" altLang="en-US" sz="1400" b="1" dirty="0">
                <a:solidFill>
                  <a:schemeClr val="bg1">
                    <a:lumMod val="95000"/>
                  </a:schemeClr>
                </a:solidFill>
                <a:latin typeface="맑은 고딕" pitchFamily="50" charset="-127"/>
                <a:ea typeface="맑은 고딕" pitchFamily="50" charset="-127"/>
              </a:rPr>
              <a:t>흡입 또는 </a:t>
            </a:r>
            <a:endParaRPr lang="en-US" altLang="ko-KR" sz="1400" b="1" dirty="0">
              <a:solidFill>
                <a:schemeClr val="bg1">
                  <a:lumMod val="95000"/>
                </a:schemeClr>
              </a:solidFill>
              <a:latin typeface="맑은 고딕" pitchFamily="50" charset="-127"/>
              <a:ea typeface="맑은 고딕" pitchFamily="50" charset="-127"/>
            </a:endParaRPr>
          </a:p>
          <a:p>
            <a:pPr algn="ctr"/>
            <a:r>
              <a:rPr lang="ko-KR" altLang="en-US" sz="1400" b="1" dirty="0">
                <a:solidFill>
                  <a:schemeClr val="bg1">
                    <a:lumMod val="95000"/>
                  </a:schemeClr>
                </a:solidFill>
                <a:latin typeface="맑은 고딕" pitchFamily="50" charset="-127"/>
                <a:ea typeface="맑은 고딕" pitchFamily="50" charset="-127"/>
              </a:rPr>
              <a:t>섭취</a:t>
            </a:r>
            <a:r>
              <a:rPr lang="en-US" altLang="ko-KR" sz="1400" b="1" dirty="0">
                <a:solidFill>
                  <a:schemeClr val="bg1">
                    <a:lumMod val="95000"/>
                  </a:schemeClr>
                </a:solidFill>
                <a:latin typeface="맑은 고딕" pitchFamily="50" charset="-127"/>
                <a:ea typeface="맑은 고딕" pitchFamily="50" charset="-127"/>
              </a:rPr>
              <a:t> </a:t>
            </a:r>
            <a:r>
              <a:rPr lang="ko-KR" altLang="en-US" sz="1400" b="1" dirty="0">
                <a:solidFill>
                  <a:schemeClr val="bg1">
                    <a:lumMod val="95000"/>
                  </a:schemeClr>
                </a:solidFill>
                <a:latin typeface="맑은 고딕" pitchFamily="50" charset="-127"/>
                <a:ea typeface="맑은 고딕" pitchFamily="50" charset="-127"/>
              </a:rPr>
              <a:t>시</a:t>
            </a:r>
          </a:p>
        </p:txBody>
      </p:sp>
    </p:spTree>
    <p:extLst>
      <p:ext uri="{BB962C8B-B14F-4D97-AF65-F5344CB8AC3E}">
        <p14:creationId xmlns:p14="http://schemas.microsoft.com/office/powerpoint/2010/main" val="4945019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4D58845-045B-4D7C-B26E-F58689BB1B26}"/>
              </a:ext>
            </a:extLst>
          </p:cNvPr>
          <p:cNvSpPr>
            <a:spLocks noGrp="1"/>
          </p:cNvSpPr>
          <p:nvPr>
            <p:ph type="body" sz="quarter" idx="17"/>
          </p:nvPr>
        </p:nvSpPr>
        <p:spPr/>
        <p:txBody>
          <a:bodyPr/>
          <a:lstStyle/>
          <a:p>
            <a:r>
              <a:rPr lang="en-US" altLang="ko-KR" dirty="0"/>
              <a:t>2023</a:t>
            </a:r>
            <a:r>
              <a:rPr lang="ko-KR" altLang="en-US" dirty="0"/>
              <a:t>년 위해관리계획 고지</a:t>
            </a:r>
            <a:endParaRPr lang="en-US" dirty="0"/>
          </a:p>
        </p:txBody>
      </p:sp>
      <p:sp>
        <p:nvSpPr>
          <p:cNvPr id="6" name="텍스트 개체 틀 1">
            <a:extLst>
              <a:ext uri="{FF2B5EF4-FFF2-40B4-BE49-F238E27FC236}">
                <a16:creationId xmlns:a16="http://schemas.microsoft.com/office/drawing/2014/main" id="{27067A25-0CCF-47E6-9D46-ED7FAB2B15CD}"/>
              </a:ext>
            </a:extLst>
          </p:cNvPr>
          <p:cNvSpPr>
            <a:spLocks noGrp="1"/>
          </p:cNvSpPr>
          <p:nvPr>
            <p:ph type="body" sz="quarter" idx="14"/>
          </p:nvPr>
        </p:nvSpPr>
        <p:spPr>
          <a:xfrm>
            <a:off x="331693" y="175101"/>
            <a:ext cx="4570507" cy="488567"/>
          </a:xfrm>
        </p:spPr>
        <p:txBody>
          <a:bodyPr/>
          <a:lstStyle/>
          <a:p>
            <a:r>
              <a:rPr lang="en-US" altLang="ko-KR" sz="1800" b="1" dirty="0"/>
              <a:t>7. </a:t>
            </a:r>
            <a:r>
              <a:rPr lang="ko-KR" altLang="en-US" sz="1800" b="1" dirty="0" err="1"/>
              <a:t>비상방제장비</a:t>
            </a:r>
            <a:r>
              <a:rPr lang="ko-KR" altLang="en-US" sz="1800" b="1" dirty="0"/>
              <a:t> 현황</a:t>
            </a:r>
            <a:r>
              <a:rPr lang="en-US" altLang="ko-KR" sz="1800" b="1" dirty="0"/>
              <a:t>(1)</a:t>
            </a:r>
          </a:p>
        </p:txBody>
      </p:sp>
      <p:pic>
        <p:nvPicPr>
          <p:cNvPr id="7" name="그림 6">
            <a:extLst>
              <a:ext uri="{FF2B5EF4-FFF2-40B4-BE49-F238E27FC236}">
                <a16:creationId xmlns:a16="http://schemas.microsoft.com/office/drawing/2014/main" id="{2567EC25-C07E-497C-AD7A-F29E14D80DB1}"/>
              </a:ext>
            </a:extLst>
          </p:cNvPr>
          <p:cNvPicPr>
            <a:picLocks noChangeAspect="1" noChangeArrowheads="1"/>
            <a:extLst>
              <a:ext uri="{84589F7E-364E-4C9E-8A38-B11213B215E9}">
                <a14:cameraTool xmlns:a14="http://schemas.microsoft.com/office/drawing/2010/main" cellRange="$B$2:$K$28" spid="_x0000_s1029"/>
              </a:ext>
            </a:extLst>
          </p:cNvPicPr>
          <p:nvPr/>
        </p:nvPicPr>
        <p:blipFill>
          <a:blip r:embed="rId3"/>
          <a:srcRect/>
          <a:stretch>
            <a:fillRect/>
          </a:stretch>
        </p:blipFill>
        <p:spPr bwMode="auto">
          <a:xfrm>
            <a:off x="2171564" y="967700"/>
            <a:ext cx="7848872" cy="5715199"/>
          </a:xfrm>
          <a:prstGeom prst="rect">
            <a:avLst/>
          </a:prstGeom>
          <a:solidFill>
            <a:srgbClr xmlns:mc="http://schemas.openxmlformats.org/markup-compatibility/2006" xmlns:a14="http://schemas.microsoft.com/office/drawing/2010/main" val="FFFFFF" mc:Ignorable="a14" a14:legacySpreadsheetColorIndex="9"/>
          </a:solidFill>
          <a:ln w="9525">
            <a:solidFill>
              <a:srgbClr xmlns:mc="http://schemas.openxmlformats.org/markup-compatibility/2006" xmlns:a14="http://schemas.microsoft.com/office/drawing/2010/main" val="000000" mc:Ignorable="a14" a14:legacySpreadsheetColorIndex="64"/>
            </a:solidFill>
            <a:miter lim="800000"/>
            <a:headEnd/>
            <a:tailEnd/>
          </a:ln>
        </p:spPr>
      </p:pic>
    </p:spTree>
    <p:extLst>
      <p:ext uri="{BB962C8B-B14F-4D97-AF65-F5344CB8AC3E}">
        <p14:creationId xmlns:p14="http://schemas.microsoft.com/office/powerpoint/2010/main" val="2167273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4D58845-045B-4D7C-B26E-F58689BB1B26}"/>
              </a:ext>
            </a:extLst>
          </p:cNvPr>
          <p:cNvSpPr>
            <a:spLocks noGrp="1"/>
          </p:cNvSpPr>
          <p:nvPr>
            <p:ph type="body" sz="quarter" idx="17"/>
          </p:nvPr>
        </p:nvSpPr>
        <p:spPr/>
        <p:txBody>
          <a:bodyPr/>
          <a:lstStyle/>
          <a:p>
            <a:r>
              <a:rPr lang="en-US" altLang="ko-KR" dirty="0"/>
              <a:t>2023</a:t>
            </a:r>
            <a:r>
              <a:rPr lang="ko-KR" altLang="en-US" dirty="0"/>
              <a:t>년 위해관리계획 고지</a:t>
            </a:r>
            <a:endParaRPr lang="en-US" dirty="0"/>
          </a:p>
        </p:txBody>
      </p:sp>
      <p:sp>
        <p:nvSpPr>
          <p:cNvPr id="6" name="텍스트 개체 틀 1">
            <a:extLst>
              <a:ext uri="{FF2B5EF4-FFF2-40B4-BE49-F238E27FC236}">
                <a16:creationId xmlns:a16="http://schemas.microsoft.com/office/drawing/2014/main" id="{27067A25-0CCF-47E6-9D46-ED7FAB2B15CD}"/>
              </a:ext>
            </a:extLst>
          </p:cNvPr>
          <p:cNvSpPr>
            <a:spLocks noGrp="1"/>
          </p:cNvSpPr>
          <p:nvPr>
            <p:ph type="body" sz="quarter" idx="14"/>
          </p:nvPr>
        </p:nvSpPr>
        <p:spPr>
          <a:xfrm>
            <a:off x="331693" y="175101"/>
            <a:ext cx="4570507" cy="488567"/>
          </a:xfrm>
        </p:spPr>
        <p:txBody>
          <a:bodyPr/>
          <a:lstStyle/>
          <a:p>
            <a:r>
              <a:rPr lang="en-US" altLang="ko-KR" sz="1800" b="1" dirty="0"/>
              <a:t>7. </a:t>
            </a:r>
            <a:r>
              <a:rPr lang="ko-KR" altLang="en-US" sz="1800" b="1" dirty="0" err="1"/>
              <a:t>비상방제장비</a:t>
            </a:r>
            <a:r>
              <a:rPr lang="ko-KR" altLang="en-US" sz="1800" b="1" dirty="0"/>
              <a:t> 현황</a:t>
            </a:r>
            <a:r>
              <a:rPr lang="en-US" altLang="ko-KR" sz="1800" b="1" dirty="0"/>
              <a:t>(2)</a:t>
            </a:r>
          </a:p>
        </p:txBody>
      </p:sp>
      <p:pic>
        <p:nvPicPr>
          <p:cNvPr id="8" name="그림 7">
            <a:extLst>
              <a:ext uri="{FF2B5EF4-FFF2-40B4-BE49-F238E27FC236}">
                <a16:creationId xmlns:a16="http://schemas.microsoft.com/office/drawing/2014/main" id="{0C218621-28D4-4797-BE36-CBEB9D531CB1}"/>
              </a:ext>
            </a:extLst>
          </p:cNvPr>
          <p:cNvPicPr>
            <a:picLocks noChangeAspect="1" noChangeArrowheads="1"/>
            <a:extLst>
              <a:ext uri="{84589F7E-364E-4C9E-8A38-B11213B215E9}">
                <a14:cameraTool xmlns:a14="http://schemas.microsoft.com/office/drawing/2010/main" cellRange="$L$2:$V$28" spid="_x0000_s1030"/>
              </a:ext>
            </a:extLst>
          </p:cNvPicPr>
          <p:nvPr/>
        </p:nvPicPr>
        <p:blipFill>
          <a:blip r:embed="rId3"/>
          <a:srcRect/>
          <a:stretch>
            <a:fillRect/>
          </a:stretch>
        </p:blipFill>
        <p:spPr bwMode="auto">
          <a:xfrm>
            <a:off x="2099556" y="973711"/>
            <a:ext cx="7992888" cy="5616624"/>
          </a:xfrm>
          <a:prstGeom prst="rect">
            <a:avLst/>
          </a:prstGeom>
          <a:solidFill>
            <a:srgbClr xmlns:mc="http://schemas.openxmlformats.org/markup-compatibility/2006" xmlns:a14="http://schemas.microsoft.com/office/drawing/2010/main" val="FFFFFF" mc:Ignorable="a14" a14:legacySpreadsheetColorIndex="9"/>
          </a:solidFill>
          <a:ln w="9525">
            <a:solidFill>
              <a:srgbClr xmlns:mc="http://schemas.openxmlformats.org/markup-compatibility/2006" xmlns:a14="http://schemas.microsoft.com/office/drawing/2010/main" val="000000" mc:Ignorable="a14" a14:legacySpreadsheetColorIndex="64"/>
            </a:solidFill>
            <a:miter lim="800000"/>
            <a:headEnd/>
            <a:tailEnd/>
          </a:ln>
        </p:spPr>
      </p:pic>
    </p:spTree>
    <p:extLst>
      <p:ext uri="{BB962C8B-B14F-4D97-AF65-F5344CB8AC3E}">
        <p14:creationId xmlns:p14="http://schemas.microsoft.com/office/powerpoint/2010/main" val="2514892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98AB2AD-ACBB-4E05-8156-F01202B2C2EB}"/>
              </a:ext>
            </a:extLst>
          </p:cNvPr>
          <p:cNvSpPr>
            <a:spLocks noGrp="1"/>
          </p:cNvSpPr>
          <p:nvPr>
            <p:ph type="body" sz="quarter" idx="14"/>
          </p:nvPr>
        </p:nvSpPr>
        <p:spPr/>
        <p:txBody>
          <a:bodyPr/>
          <a:lstStyle/>
          <a:p>
            <a:r>
              <a:rPr lang="en-US" altLang="ko-KR" dirty="0">
                <a:latin typeface="맑은 고딕" panose="020B0503020000020004" pitchFamily="50" charset="-127"/>
                <a:ea typeface="맑은 고딕" panose="020B0503020000020004" pitchFamily="50" charset="-127"/>
              </a:rPr>
              <a:t>Thank you!</a:t>
            </a:r>
          </a:p>
        </p:txBody>
      </p:sp>
    </p:spTree>
    <p:extLst>
      <p:ext uri="{BB962C8B-B14F-4D97-AF65-F5344CB8AC3E}">
        <p14:creationId xmlns:p14="http://schemas.microsoft.com/office/powerpoint/2010/main" val="1342618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52347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46614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4D58845-045B-4D7C-B26E-F58689BB1B26}"/>
              </a:ext>
            </a:extLst>
          </p:cNvPr>
          <p:cNvSpPr>
            <a:spLocks noGrp="1"/>
          </p:cNvSpPr>
          <p:nvPr>
            <p:ph type="body" sz="quarter" idx="17"/>
          </p:nvPr>
        </p:nvSpPr>
        <p:spPr/>
        <p:txBody>
          <a:bodyPr/>
          <a:lstStyle/>
          <a:p>
            <a:r>
              <a:rPr lang="en-US" altLang="ko-KR" dirty="0"/>
              <a:t>2023</a:t>
            </a:r>
            <a:r>
              <a:rPr lang="ko-KR" altLang="en-US" dirty="0"/>
              <a:t>년 위해관리계획 고지</a:t>
            </a:r>
            <a:endParaRPr lang="en-US" dirty="0"/>
          </a:p>
        </p:txBody>
      </p:sp>
      <p:sp>
        <p:nvSpPr>
          <p:cNvPr id="4" name="Text Placeholder 3">
            <a:extLst>
              <a:ext uri="{FF2B5EF4-FFF2-40B4-BE49-F238E27FC236}">
                <a16:creationId xmlns:a16="http://schemas.microsoft.com/office/drawing/2014/main" id="{1FF62BB7-E6CE-41FF-B93E-450ABA5379FB}"/>
              </a:ext>
            </a:extLst>
          </p:cNvPr>
          <p:cNvSpPr>
            <a:spLocks noGrp="1"/>
          </p:cNvSpPr>
          <p:nvPr>
            <p:ph type="body" sz="quarter" idx="15"/>
          </p:nvPr>
        </p:nvSpPr>
        <p:spPr>
          <a:xfrm>
            <a:off x="331693" y="2296398"/>
            <a:ext cx="11404695" cy="2265204"/>
          </a:xfrm>
        </p:spPr>
        <p:txBody>
          <a:bodyPr/>
          <a:lstStyle/>
          <a:p>
            <a:pPr marL="457200" indent="-457200">
              <a:defRPr/>
            </a:pPr>
            <a:r>
              <a:rPr lang="ko-KR" altLang="en-US" dirty="0">
                <a:solidFill>
                  <a:srgbClr val="FF0000"/>
                </a:solidFill>
                <a:effectLst>
                  <a:outerShdw blurRad="38100" dist="38100" dir="2700000" algn="tl">
                    <a:srgbClr val="C0C0C0"/>
                  </a:outerShdw>
                </a:effectLst>
              </a:rPr>
              <a:t>◈ 본 서문은 실제상황이 아니며 </a:t>
            </a:r>
            <a:r>
              <a:rPr lang="en-US" altLang="ko-KR" sz="3200" dirty="0">
                <a:solidFill>
                  <a:srgbClr val="0000FF"/>
                </a:solidFill>
                <a:effectLst>
                  <a:outerShdw blurRad="38100" dist="38100" dir="2700000" algn="tl">
                    <a:srgbClr val="C0C0C0"/>
                  </a:outerShdw>
                </a:effectLst>
              </a:rPr>
              <a:t>[</a:t>
            </a:r>
            <a:r>
              <a:rPr lang="ko-KR" altLang="en-US" sz="3200" dirty="0">
                <a:solidFill>
                  <a:srgbClr val="0000FF"/>
                </a:solidFill>
                <a:effectLst>
                  <a:outerShdw blurRad="38100" dist="38100" dir="2700000" algn="tl">
                    <a:srgbClr val="C0C0C0"/>
                  </a:outerShdw>
                </a:effectLst>
              </a:rPr>
              <a:t>화학물질관리법</a:t>
            </a:r>
            <a:r>
              <a:rPr lang="en-US" altLang="ko-KR" sz="3200" dirty="0">
                <a:solidFill>
                  <a:srgbClr val="0000FF"/>
                </a:solidFill>
                <a:effectLst>
                  <a:outerShdw blurRad="38100" dist="38100" dir="2700000" algn="tl">
                    <a:srgbClr val="C0C0C0"/>
                  </a:outerShdw>
                </a:effectLst>
              </a:rPr>
              <a:t>]</a:t>
            </a:r>
            <a:r>
              <a:rPr lang="ko-KR" altLang="en-US" dirty="0">
                <a:effectLst>
                  <a:outerShdw blurRad="38100" dist="38100" dir="2700000" algn="tl">
                    <a:srgbClr val="C0C0C0"/>
                  </a:outerShdw>
                </a:effectLst>
              </a:rPr>
              <a:t> 제</a:t>
            </a:r>
            <a:r>
              <a:rPr lang="en-US" altLang="ko-KR" dirty="0">
                <a:effectLst>
                  <a:outerShdw blurRad="38100" dist="38100" dir="2700000" algn="tl">
                    <a:srgbClr val="C0C0C0"/>
                  </a:outerShdw>
                </a:effectLst>
              </a:rPr>
              <a:t>42</a:t>
            </a:r>
            <a:r>
              <a:rPr lang="ko-KR" altLang="en-US" dirty="0">
                <a:effectLst>
                  <a:outerShdw blurRad="38100" dist="38100" dir="2700000" algn="tl">
                    <a:srgbClr val="C0C0C0"/>
                  </a:outerShdw>
                </a:effectLst>
              </a:rPr>
              <a:t>조에 따라 사고</a:t>
            </a:r>
            <a:endParaRPr lang="en-US" altLang="ko-KR" dirty="0">
              <a:effectLst>
                <a:outerShdw blurRad="38100" dist="38100" dir="2700000" algn="tl">
                  <a:srgbClr val="C0C0C0"/>
                </a:outerShdw>
              </a:effectLst>
            </a:endParaRPr>
          </a:p>
          <a:p>
            <a:pPr marL="457200" indent="-457200">
              <a:defRPr/>
            </a:pPr>
            <a:endParaRPr lang="en-US" altLang="ko-KR" dirty="0">
              <a:effectLst>
                <a:outerShdw blurRad="38100" dist="38100" dir="2700000" algn="tl">
                  <a:srgbClr val="C0C0C0"/>
                </a:outerShdw>
              </a:effectLst>
            </a:endParaRPr>
          </a:p>
          <a:p>
            <a:pPr marL="457200" indent="-457200">
              <a:defRPr/>
            </a:pPr>
            <a:r>
              <a:rPr lang="en-US" altLang="ko-KR" dirty="0">
                <a:effectLst>
                  <a:outerShdw blurRad="38100" dist="38100" dir="2700000" algn="tl">
                    <a:srgbClr val="C0C0C0"/>
                  </a:outerShdw>
                </a:effectLst>
              </a:rPr>
              <a:t>    </a:t>
            </a:r>
            <a:r>
              <a:rPr lang="ko-KR" altLang="en-US" dirty="0">
                <a:effectLst>
                  <a:outerShdw blurRad="38100" dist="38100" dir="2700000" algn="tl">
                    <a:srgbClr val="C0C0C0"/>
                  </a:outerShdw>
                </a:effectLst>
              </a:rPr>
              <a:t>대비물질 사고로 인한 주민피해를 최소화하기 위하여</a:t>
            </a:r>
            <a:r>
              <a:rPr lang="en-US" altLang="ko-KR" dirty="0">
                <a:effectLst>
                  <a:outerShdw blurRad="38100" dist="38100" dir="2700000" algn="tl">
                    <a:srgbClr val="C0C0C0"/>
                  </a:outerShdw>
                </a:effectLst>
              </a:rPr>
              <a:t>, </a:t>
            </a:r>
            <a:r>
              <a:rPr lang="ko-KR" altLang="en-US" dirty="0">
                <a:effectLst>
                  <a:outerShdw blurRad="38100" dist="38100" dir="2700000" algn="tl">
                    <a:srgbClr val="C0C0C0"/>
                  </a:outerShdw>
                </a:effectLst>
              </a:rPr>
              <a:t>당 사업장의 </a:t>
            </a:r>
            <a:r>
              <a:rPr lang="ko-KR" altLang="en-US" dirty="0" err="1">
                <a:effectLst>
                  <a:outerShdw blurRad="38100" dist="38100" dir="2700000" algn="tl">
                    <a:srgbClr val="C0C0C0"/>
                  </a:outerShdw>
                </a:effectLst>
              </a:rPr>
              <a:t>자체방제계획을</a:t>
            </a:r>
            <a:r>
              <a:rPr lang="ko-KR" altLang="en-US" dirty="0">
                <a:effectLst>
                  <a:outerShdw blurRad="38100" dist="38100" dir="2700000" algn="tl">
                    <a:srgbClr val="C0C0C0"/>
                  </a:outerShdw>
                </a:effectLst>
              </a:rPr>
              <a:t> 인근</a:t>
            </a:r>
            <a:endParaRPr lang="en-US" altLang="ko-KR" dirty="0">
              <a:effectLst>
                <a:outerShdw blurRad="38100" dist="38100" dir="2700000" algn="tl">
                  <a:srgbClr val="C0C0C0"/>
                </a:outerShdw>
              </a:effectLst>
            </a:endParaRPr>
          </a:p>
          <a:p>
            <a:pPr marL="457200" indent="-457200">
              <a:defRPr/>
            </a:pPr>
            <a:endParaRPr lang="en-US" altLang="ko-KR" dirty="0">
              <a:effectLst>
                <a:outerShdw blurRad="38100" dist="38100" dir="2700000" algn="tl">
                  <a:srgbClr val="C0C0C0"/>
                </a:outerShdw>
              </a:effectLst>
            </a:endParaRPr>
          </a:p>
          <a:p>
            <a:pPr marL="457200" indent="-457200">
              <a:defRPr/>
            </a:pPr>
            <a:r>
              <a:rPr lang="en-US" altLang="ko-KR" dirty="0">
                <a:effectLst>
                  <a:outerShdw blurRad="38100" dist="38100" dir="2700000" algn="tl">
                    <a:srgbClr val="C0C0C0"/>
                  </a:outerShdw>
                </a:effectLst>
              </a:rPr>
              <a:t>    </a:t>
            </a:r>
            <a:r>
              <a:rPr lang="ko-KR" altLang="en-US" dirty="0">
                <a:effectLst>
                  <a:outerShdw blurRad="38100" dist="38100" dir="2700000" algn="tl">
                    <a:srgbClr val="C0C0C0"/>
                  </a:outerShdw>
                </a:effectLst>
              </a:rPr>
              <a:t>주민에게 사전 배포 및 고지하고 있음을 알려드립니다</a:t>
            </a:r>
            <a:r>
              <a:rPr lang="en-US" altLang="ko-KR" dirty="0">
                <a:effectLst>
                  <a:outerShdw blurRad="38100" dist="38100" dir="2700000" algn="tl">
                    <a:srgbClr val="C0C0C0"/>
                  </a:outerShdw>
                </a:effectLst>
              </a:rPr>
              <a:t>.</a:t>
            </a:r>
          </a:p>
        </p:txBody>
      </p:sp>
    </p:spTree>
    <p:extLst>
      <p:ext uri="{BB962C8B-B14F-4D97-AF65-F5344CB8AC3E}">
        <p14:creationId xmlns:p14="http://schemas.microsoft.com/office/powerpoint/2010/main" val="4213151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텍스트 개체 틀 2"/>
          <p:cNvSpPr>
            <a:spLocks noGrp="1"/>
          </p:cNvSpPr>
          <p:nvPr>
            <p:ph type="body" sz="quarter" idx="11"/>
          </p:nvPr>
        </p:nvSpPr>
        <p:spPr>
          <a:xfrm>
            <a:off x="1108394" y="1189580"/>
            <a:ext cx="7208291" cy="4209734"/>
          </a:xfrm>
        </p:spPr>
        <p:txBody>
          <a:bodyPr/>
          <a:lstStyle/>
          <a:p>
            <a:pPr marL="514350" indent="-514350">
              <a:buAutoNum type="arabicPeriod"/>
            </a:pPr>
            <a:r>
              <a:rPr lang="ko-KR" altLang="en-US" sz="2400" dirty="0">
                <a:latin typeface="맑은 고딕" panose="020B0503020000020004" pitchFamily="50" charset="-127"/>
                <a:ea typeface="맑은 고딕" panose="020B0503020000020004" pitchFamily="50" charset="-127"/>
              </a:rPr>
              <a:t>사업장 현황 및 유해화학물질 보유현황</a:t>
            </a:r>
            <a:endParaRPr lang="en-US" altLang="ko-KR" sz="2400" dirty="0">
              <a:latin typeface="맑은 고딕" panose="020B0503020000020004" pitchFamily="50" charset="-127"/>
              <a:ea typeface="맑은 고딕" panose="020B0503020000020004" pitchFamily="50" charset="-127"/>
            </a:endParaRPr>
          </a:p>
          <a:p>
            <a:pPr marL="514350" indent="-514350">
              <a:buAutoNum type="arabicPeriod"/>
            </a:pPr>
            <a:r>
              <a:rPr lang="ko-KR" altLang="en-US" sz="2400" dirty="0">
                <a:latin typeface="맑은 고딕" panose="020B0503020000020004" pitchFamily="50" charset="-127"/>
                <a:ea typeface="맑은 고딕" panose="020B0503020000020004" pitchFamily="50" charset="-127"/>
              </a:rPr>
              <a:t>초기대응 조직도 및 비상연락</a:t>
            </a:r>
            <a:endParaRPr lang="en-US" altLang="ko-KR" sz="2400" dirty="0">
              <a:latin typeface="맑은 고딕" panose="020B0503020000020004" pitchFamily="50" charset="-127"/>
              <a:ea typeface="맑은 고딕" panose="020B0503020000020004" pitchFamily="50" charset="-127"/>
            </a:endParaRPr>
          </a:p>
          <a:p>
            <a:pPr marL="514350" indent="-514350">
              <a:buAutoNum type="arabicPeriod"/>
            </a:pPr>
            <a:r>
              <a:rPr lang="ko-KR" altLang="en-US" sz="2400" dirty="0">
                <a:latin typeface="맑은 고딕" panose="020B0503020000020004" pitchFamily="50" charset="-127"/>
                <a:ea typeface="맑은 고딕" panose="020B0503020000020004" pitchFamily="50" charset="-127"/>
              </a:rPr>
              <a:t>초기 신고 </a:t>
            </a:r>
            <a:r>
              <a:rPr lang="en-US" altLang="ko-KR" sz="2400" dirty="0">
                <a:latin typeface="맑은 고딕" panose="020B0503020000020004" pitchFamily="50" charset="-127"/>
                <a:ea typeface="맑은 고딕" panose="020B0503020000020004" pitchFamily="50" charset="-127"/>
              </a:rPr>
              <a:t>/ </a:t>
            </a:r>
            <a:r>
              <a:rPr lang="ko-KR" altLang="en-US" sz="2400" dirty="0">
                <a:latin typeface="맑은 고딕" panose="020B0503020000020004" pitchFamily="50" charset="-127"/>
                <a:ea typeface="맑은 고딕" panose="020B0503020000020004" pitchFamily="50" charset="-127"/>
              </a:rPr>
              <a:t>보고</a:t>
            </a:r>
            <a:endParaRPr lang="en-US" altLang="ko-KR" sz="2400" dirty="0">
              <a:latin typeface="맑은 고딕" panose="020B0503020000020004" pitchFamily="50" charset="-127"/>
              <a:ea typeface="맑은 고딕" panose="020B0503020000020004" pitchFamily="50" charset="-127"/>
            </a:endParaRPr>
          </a:p>
          <a:p>
            <a:pPr marL="514350" indent="-514350">
              <a:buAutoNum type="arabicPeriod"/>
            </a:pPr>
            <a:r>
              <a:rPr lang="ko-KR" altLang="en-US" sz="2400" dirty="0">
                <a:latin typeface="맑은 고딕" panose="020B0503020000020004" pitchFamily="50" charset="-127"/>
                <a:ea typeface="맑은 고딕" panose="020B0503020000020004" pitchFamily="50" charset="-127"/>
              </a:rPr>
              <a:t>사고대비물질 유해성 정보 및 행동요령</a:t>
            </a:r>
            <a:endParaRPr lang="en-US" altLang="ko-KR" sz="2400" dirty="0">
              <a:latin typeface="맑은 고딕" panose="020B0503020000020004" pitchFamily="50" charset="-127"/>
              <a:ea typeface="맑은 고딕" panose="020B0503020000020004" pitchFamily="50" charset="-127"/>
            </a:endParaRPr>
          </a:p>
          <a:p>
            <a:pPr marL="514350" indent="-514350">
              <a:buAutoNum type="arabicPeriod"/>
            </a:pPr>
            <a:r>
              <a:rPr lang="ko-KR" altLang="en-US" sz="2400" dirty="0">
                <a:latin typeface="맑은 고딕" panose="020B0503020000020004" pitchFamily="50" charset="-127"/>
                <a:ea typeface="맑은 고딕" panose="020B0503020000020004" pitchFamily="50" charset="-127"/>
              </a:rPr>
              <a:t>사고시 주민 대피경로</a:t>
            </a:r>
            <a:endParaRPr lang="en-US" altLang="ko-KR" sz="2400" dirty="0">
              <a:latin typeface="맑은 고딕" panose="020B0503020000020004" pitchFamily="50" charset="-127"/>
              <a:ea typeface="맑은 고딕" panose="020B0503020000020004" pitchFamily="50" charset="-127"/>
            </a:endParaRPr>
          </a:p>
          <a:p>
            <a:pPr marL="514350" indent="-514350">
              <a:buAutoNum type="arabicPeriod"/>
            </a:pPr>
            <a:r>
              <a:rPr lang="ko-KR" altLang="en-US" sz="2400" dirty="0">
                <a:latin typeface="맑은 고딕" panose="020B0503020000020004" pitchFamily="50" charset="-127"/>
                <a:ea typeface="맑은 고딕" panose="020B0503020000020004" pitchFamily="50" charset="-127"/>
              </a:rPr>
              <a:t>관공서 협조사항 및 응급조치 계획</a:t>
            </a:r>
            <a:endParaRPr lang="en-US" altLang="ko-KR" sz="2400" dirty="0">
              <a:latin typeface="맑은 고딕" panose="020B0503020000020004" pitchFamily="50" charset="-127"/>
              <a:ea typeface="맑은 고딕" panose="020B0503020000020004" pitchFamily="50" charset="-127"/>
            </a:endParaRPr>
          </a:p>
          <a:p>
            <a:pPr marL="514350" indent="-514350">
              <a:buAutoNum type="arabicPeriod"/>
            </a:pPr>
            <a:r>
              <a:rPr lang="ko-KR" altLang="en-US" sz="2400" dirty="0" err="1">
                <a:latin typeface="맑은 고딕" panose="020B0503020000020004" pitchFamily="50" charset="-127"/>
                <a:ea typeface="맑은 고딕" panose="020B0503020000020004" pitchFamily="50" charset="-127"/>
              </a:rPr>
              <a:t>비상방제장비</a:t>
            </a:r>
            <a:r>
              <a:rPr lang="ko-KR" altLang="en-US" sz="2400" dirty="0">
                <a:latin typeface="맑은 고딕" panose="020B0503020000020004" pitchFamily="50" charset="-127"/>
                <a:ea typeface="맑은 고딕" panose="020B0503020000020004" pitchFamily="50" charset="-127"/>
              </a:rPr>
              <a:t> 현황</a:t>
            </a:r>
            <a:endParaRPr lang="en-US" altLang="ko-KR" sz="2400" dirty="0">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483060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DEC728-3E71-4F21-BCDC-BAE4F4027BC9}"/>
              </a:ext>
            </a:extLst>
          </p:cNvPr>
          <p:cNvSpPr txBox="1"/>
          <p:nvPr/>
        </p:nvSpPr>
        <p:spPr>
          <a:xfrm>
            <a:off x="3395662" y="621268"/>
            <a:ext cx="5900738" cy="369332"/>
          </a:xfrm>
          <a:prstGeom prst="rect">
            <a:avLst/>
          </a:prstGeom>
          <a:noFill/>
        </p:spPr>
        <p:txBody>
          <a:bodyPr wrap="square" rtlCol="0">
            <a:spAutoFit/>
          </a:bodyPr>
          <a:lstStyle/>
          <a:p>
            <a:r>
              <a:rPr lang="ko-KR" altLang="en-US" b="1" dirty="0">
                <a:solidFill>
                  <a:schemeClr val="accent1"/>
                </a:solidFill>
              </a:rPr>
              <a:t>템플릿 사용 전 해당 슬라이드를 삭제하시기 바랍니다</a:t>
            </a:r>
            <a:r>
              <a:rPr lang="en-US" altLang="ko-KR" b="1" dirty="0">
                <a:solidFill>
                  <a:schemeClr val="accent1"/>
                </a:solidFill>
              </a:rPr>
              <a:t>.</a:t>
            </a:r>
            <a:endParaRPr lang="en-US" b="1" dirty="0">
              <a:solidFill>
                <a:schemeClr val="accent1"/>
              </a:solidFill>
            </a:endParaRPr>
          </a:p>
        </p:txBody>
      </p:sp>
      <p:sp>
        <p:nvSpPr>
          <p:cNvPr id="4" name="TextBox 3">
            <a:extLst>
              <a:ext uri="{FF2B5EF4-FFF2-40B4-BE49-F238E27FC236}">
                <a16:creationId xmlns:a16="http://schemas.microsoft.com/office/drawing/2014/main" id="{B75987D3-9AB2-4E60-B417-31F4B56D30C4}"/>
              </a:ext>
            </a:extLst>
          </p:cNvPr>
          <p:cNvSpPr txBox="1"/>
          <p:nvPr/>
        </p:nvSpPr>
        <p:spPr>
          <a:xfrm>
            <a:off x="885825" y="1145264"/>
            <a:ext cx="10382250" cy="4985980"/>
          </a:xfrm>
          <a:prstGeom prst="rect">
            <a:avLst/>
          </a:prstGeom>
          <a:noFill/>
        </p:spPr>
        <p:txBody>
          <a:bodyPr wrap="square" rtlCol="0">
            <a:spAutoFit/>
          </a:bodyPr>
          <a:lstStyle/>
          <a:p>
            <a:r>
              <a:rPr lang="ko-KR" altLang="en-US" sz="1600" b="1" dirty="0"/>
              <a:t>템플릿 사용방법</a:t>
            </a:r>
            <a:endParaRPr lang="en-US" sz="1600" b="1" dirty="0"/>
          </a:p>
          <a:p>
            <a:endParaRPr lang="en-US" dirty="0"/>
          </a:p>
          <a:p>
            <a:pPr marL="285750" indent="-285750">
              <a:buFont typeface="Arial" panose="020B0604020202020204" pitchFamily="34" charset="0"/>
              <a:buChar char="•"/>
            </a:pPr>
            <a:r>
              <a:rPr lang="ko-KR" altLang="en-US" sz="1400" dirty="0"/>
              <a:t>본 템플릿은 </a:t>
            </a:r>
            <a:r>
              <a:rPr lang="ko-KR" altLang="en-US" sz="1400" b="1" dirty="0" err="1"/>
              <a:t>확장형</a:t>
            </a:r>
            <a:r>
              <a:rPr lang="ko-KR" altLang="en-US" sz="1400" b="1" dirty="0"/>
              <a:t> 화면 </a:t>
            </a:r>
            <a:r>
              <a:rPr lang="en-US" altLang="ko-KR" sz="1400" b="1" dirty="0"/>
              <a:t>(16:9) </a:t>
            </a:r>
            <a:r>
              <a:rPr lang="ko-KR" altLang="en-US" sz="1400" b="1" dirty="0"/>
              <a:t>형식</a:t>
            </a:r>
            <a:r>
              <a:rPr lang="ko-KR" altLang="en-US" sz="1400" dirty="0"/>
              <a:t>에 맞춰졌습니다</a:t>
            </a:r>
            <a:r>
              <a:rPr lang="en-US" altLang="ko-KR" sz="1400" dirty="0"/>
              <a:t>. </a:t>
            </a:r>
            <a:r>
              <a:rPr lang="ko-KR" altLang="en-US" sz="1400" dirty="0"/>
              <a:t>표준 화면 크기</a:t>
            </a:r>
            <a:r>
              <a:rPr lang="en-US" altLang="ko-KR" sz="1400" dirty="0"/>
              <a:t>(4:3)</a:t>
            </a:r>
            <a:r>
              <a:rPr lang="ko-KR" altLang="en-US" sz="1400" dirty="0"/>
              <a:t>로 변경하지 마십시오</a:t>
            </a:r>
            <a:r>
              <a:rPr lang="en-US" sz="1400" dirty="0"/>
              <a:t>.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ko-KR" altLang="en-US" sz="1400" dirty="0"/>
              <a:t>본 템플릿은 두 가지의 머리글 스타일로 구성되었습니다</a:t>
            </a:r>
            <a:r>
              <a:rPr lang="en-US" sz="1400" dirty="0"/>
              <a:t>: </a:t>
            </a:r>
            <a:r>
              <a:rPr lang="ko-KR" altLang="en-US" sz="1400" dirty="0"/>
              <a:t> 블루</a:t>
            </a:r>
            <a:r>
              <a:rPr lang="en-US" altLang="ko-KR" sz="1400" dirty="0"/>
              <a:t>&amp;</a:t>
            </a:r>
            <a:r>
              <a:rPr lang="ko-KR" altLang="en-US" sz="1400" dirty="0" err="1"/>
              <a:t>그레이</a:t>
            </a:r>
            <a:r>
              <a:rPr lang="ko-KR" altLang="en-US" sz="1400" dirty="0"/>
              <a:t> </a:t>
            </a:r>
            <a:r>
              <a:rPr lang="en-US" altLang="ko-KR" sz="1400" dirty="0"/>
              <a:t>split </a:t>
            </a:r>
            <a:r>
              <a:rPr lang="ko-KR" altLang="en-US" sz="1400" dirty="0"/>
              <a:t>스타일의 머리글과 </a:t>
            </a:r>
            <a:r>
              <a:rPr lang="en-US" altLang="ko-KR" sz="1400" dirty="0"/>
              <a:t>solid </a:t>
            </a:r>
            <a:r>
              <a:rPr lang="ko-KR" altLang="en-US" sz="1400" dirty="0"/>
              <a:t>블루 스타일의 머리글이 있습니다</a:t>
            </a:r>
            <a:r>
              <a:rPr lang="en-US" sz="1400" dirty="0"/>
              <a:t>. </a:t>
            </a:r>
            <a:r>
              <a:rPr lang="ko-KR" altLang="en-US" sz="1400" dirty="0"/>
              <a:t>사용자 니즈에 따라 개별로</a:t>
            </a:r>
            <a:r>
              <a:rPr lang="en-US" altLang="ko-KR" sz="1400" dirty="0"/>
              <a:t>, </a:t>
            </a:r>
            <a:r>
              <a:rPr lang="ko-KR" altLang="en-US" sz="1400" dirty="0"/>
              <a:t>또는 조합하여 사용이 가능합니다</a:t>
            </a:r>
            <a:r>
              <a:rPr lang="en-US" altLang="ko-KR" sz="1400" dirty="0"/>
              <a:t>.</a:t>
            </a:r>
            <a:endParaRPr lang="en-US" sz="1400" dirty="0"/>
          </a:p>
          <a:p>
            <a:endParaRPr lang="en-US" sz="1400" dirty="0"/>
          </a:p>
          <a:p>
            <a:pPr marL="285750" indent="-285750">
              <a:buFont typeface="Arial" panose="020B0604020202020204" pitchFamily="34" charset="0"/>
              <a:buChar char="•"/>
            </a:pPr>
            <a:r>
              <a:rPr lang="ko-KR" altLang="en-US" sz="1400" dirty="0"/>
              <a:t>각 머리글 유형마다 </a:t>
            </a:r>
            <a:r>
              <a:rPr lang="ko-KR" altLang="en-US" sz="1400" b="1" dirty="0"/>
              <a:t>다수의 슬라이드 레이아웃</a:t>
            </a:r>
            <a:r>
              <a:rPr lang="ko-KR" altLang="en-US" sz="1400" dirty="0"/>
              <a:t>이 제공됩니다</a:t>
            </a:r>
            <a:r>
              <a:rPr lang="en-US" altLang="ko-KR" sz="1400" dirty="0"/>
              <a:t>.</a:t>
            </a:r>
            <a:r>
              <a:rPr lang="en-US" sz="1400" dirty="0"/>
              <a:t> </a:t>
            </a:r>
          </a:p>
          <a:p>
            <a:pPr marL="742950" lvl="1" indent="-285750">
              <a:buFont typeface="Arial" panose="020B0604020202020204" pitchFamily="34" charset="0"/>
              <a:buChar char="•"/>
            </a:pPr>
            <a:r>
              <a:rPr lang="ko-KR" altLang="en-US" sz="1200" dirty="0"/>
              <a:t>레이아웃 찾는 방법</a:t>
            </a:r>
            <a:r>
              <a:rPr lang="en-US" altLang="ko-KR" sz="1200" dirty="0"/>
              <a:t>: </a:t>
            </a:r>
            <a:r>
              <a:rPr lang="ko-KR" altLang="en-US" sz="1200" dirty="0"/>
              <a:t>슬라이드 </a:t>
            </a:r>
            <a:r>
              <a:rPr lang="ko-KR" altLang="en-US" sz="1200" dirty="0" err="1"/>
              <a:t>우클릭</a:t>
            </a:r>
            <a:r>
              <a:rPr lang="ko-KR" altLang="en-US" sz="1200" dirty="0"/>
              <a:t> → 레이아웃 선택 → 사용 가능한 옵션 확인</a:t>
            </a:r>
            <a:r>
              <a:rPr lang="en-US" sz="1200" dirty="0"/>
              <a:t>. </a:t>
            </a:r>
          </a:p>
          <a:p>
            <a:pPr marL="742950" lvl="1" indent="-285750">
              <a:buFont typeface="Arial" panose="020B0604020202020204" pitchFamily="34" charset="0"/>
              <a:buChar char="•"/>
            </a:pPr>
            <a:endParaRPr lang="en-US" sz="1400" dirty="0"/>
          </a:p>
          <a:p>
            <a:pPr marL="285750" indent="-285750">
              <a:buFont typeface="Arial" panose="020B0604020202020204" pitchFamily="34" charset="0"/>
              <a:buChar char="•"/>
            </a:pPr>
            <a:r>
              <a:rPr lang="ko-KR" altLang="en-US" sz="1400" b="1" dirty="0"/>
              <a:t>텍스트 상자는 </a:t>
            </a:r>
            <a:r>
              <a:rPr lang="en-US" altLang="ko-KR" sz="1400" b="1" dirty="0"/>
              <a:t>‘</a:t>
            </a:r>
            <a:r>
              <a:rPr lang="ko-KR" altLang="en-US" sz="1400" b="1" dirty="0"/>
              <a:t>자동 맞춤</a:t>
            </a:r>
            <a:r>
              <a:rPr lang="en-US" altLang="ko-KR" sz="1400" b="1" dirty="0"/>
              <a:t>’</a:t>
            </a:r>
            <a:r>
              <a:rPr lang="ko-KR" altLang="en-US" sz="1400" b="1" dirty="0"/>
              <a:t> 설정이 불가합니다</a:t>
            </a:r>
            <a:r>
              <a:rPr lang="en-US" altLang="ko-KR" sz="1400" b="1" dirty="0"/>
              <a:t>. </a:t>
            </a:r>
            <a:r>
              <a:rPr lang="ko-KR" altLang="en-US" sz="1400" dirty="0"/>
              <a:t>텍스트 입력 시 제공된 상자에 들어가지 않을 경우</a:t>
            </a:r>
            <a:r>
              <a:rPr lang="en-US" altLang="ko-KR" sz="1400" dirty="0"/>
              <a:t>, </a:t>
            </a:r>
            <a:r>
              <a:rPr lang="ko-KR" altLang="en-US" sz="1400" dirty="0"/>
              <a:t>사용자가 직접 폰트 크기를 변경해야 합니다</a:t>
            </a:r>
            <a:r>
              <a:rPr lang="en-US" sz="1400" dirty="0"/>
              <a:t>.</a:t>
            </a:r>
          </a:p>
          <a:p>
            <a:pPr marL="742950" lvl="1" indent="-285750">
              <a:buFont typeface="Arial" panose="020B0604020202020204" pitchFamily="34" charset="0"/>
              <a:buChar char="•"/>
            </a:pPr>
            <a:r>
              <a:rPr lang="ko-KR" altLang="en-US" sz="1200" dirty="0"/>
              <a:t>텍스트 샘플은 각 텍스트 상자에 맞는 폰트 크기로 제공되었습니다</a:t>
            </a:r>
            <a:r>
              <a:rPr lang="en-US" altLang="ko-KR" sz="1200" dirty="0"/>
              <a:t>. </a:t>
            </a:r>
            <a:r>
              <a:rPr lang="ko-KR" altLang="en-US" sz="1200" dirty="0"/>
              <a:t>참고하시기 바랍니다</a:t>
            </a:r>
            <a:r>
              <a:rPr lang="en-US" altLang="ko-KR" sz="1200" dirty="0"/>
              <a:t>.</a:t>
            </a:r>
            <a:endParaRPr lang="en-US" sz="1200" dirty="0"/>
          </a:p>
          <a:p>
            <a:pPr marL="742950" lvl="1" indent="-285750">
              <a:buFont typeface="Arial" panose="020B0604020202020204" pitchFamily="34" charset="0"/>
              <a:buChar char="•"/>
            </a:pPr>
            <a:r>
              <a:rPr lang="ko-KR" altLang="en-US" sz="1200" dirty="0"/>
              <a:t>필요 시</a:t>
            </a:r>
            <a:r>
              <a:rPr lang="en-US" altLang="ko-KR" sz="1200" dirty="0"/>
              <a:t>, </a:t>
            </a:r>
            <a:r>
              <a:rPr lang="ko-KR" altLang="en-US" sz="1200" dirty="0"/>
              <a:t>사용자가 별도의 레이아웃을 선택하거나 슬라이드를 추가하여 텍스트를 나눌 수 있습니다</a:t>
            </a:r>
            <a:r>
              <a:rPr lang="en-US" sz="1200" dirty="0"/>
              <a:t>. </a:t>
            </a:r>
          </a:p>
          <a:p>
            <a:pPr marL="742950" lvl="1" indent="-285750">
              <a:buFont typeface="Arial" panose="020B0604020202020204" pitchFamily="34" charset="0"/>
              <a:buChar char="•"/>
            </a:pPr>
            <a:endParaRPr lang="en-US" sz="1400" dirty="0"/>
          </a:p>
          <a:p>
            <a:pPr marL="285750" indent="-285750">
              <a:buFont typeface="Arial" panose="020B0604020202020204" pitchFamily="34" charset="0"/>
              <a:buChar char="•"/>
            </a:pPr>
            <a:r>
              <a:rPr lang="ko-KR" altLang="en-US" sz="1400" dirty="0"/>
              <a:t>이미지</a:t>
            </a:r>
            <a:r>
              <a:rPr lang="en-US" altLang="ko-KR" sz="1400" dirty="0"/>
              <a:t>,</a:t>
            </a:r>
            <a:r>
              <a:rPr lang="ko-KR" altLang="en-US" sz="1400" dirty="0"/>
              <a:t> 차트 등 </a:t>
            </a:r>
            <a:r>
              <a:rPr lang="ko-KR" altLang="en-US" sz="1400" dirty="0" err="1"/>
              <a:t>콘텐츠</a:t>
            </a:r>
            <a:r>
              <a:rPr lang="ko-KR" altLang="en-US" sz="1400" dirty="0"/>
              <a:t> 삽입에 필요한 </a:t>
            </a:r>
            <a:r>
              <a:rPr lang="ko-KR" altLang="en-US" sz="1400" b="1" dirty="0" err="1"/>
              <a:t>콘텐츠</a:t>
            </a:r>
            <a:r>
              <a:rPr lang="ko-KR" altLang="en-US" sz="1400" b="1" dirty="0"/>
              <a:t> 상자는 권장 크기로 제공되었습니다</a:t>
            </a:r>
            <a:r>
              <a:rPr lang="en-US" altLang="ko-KR" sz="1400" b="1" dirty="0"/>
              <a:t>. </a:t>
            </a:r>
            <a:r>
              <a:rPr lang="ko-KR" altLang="en-US" sz="1400" dirty="0" err="1"/>
              <a:t>콘텐츠</a:t>
            </a:r>
            <a:r>
              <a:rPr lang="ko-KR" altLang="en-US" sz="1400" dirty="0"/>
              <a:t> 상자에 맞춰야 할 경우</a:t>
            </a:r>
            <a:r>
              <a:rPr lang="en-US" altLang="ko-KR" sz="1400" dirty="0"/>
              <a:t>,</a:t>
            </a:r>
            <a:r>
              <a:rPr lang="en-US" sz="1400" dirty="0"/>
              <a:t> </a:t>
            </a:r>
            <a:r>
              <a:rPr lang="en-US" altLang="ko-KR" sz="1400" dirty="0"/>
              <a:t>Crop </a:t>
            </a:r>
            <a:r>
              <a:rPr lang="ko-KR" altLang="en-US" sz="1400" dirty="0"/>
              <a:t>또는 </a:t>
            </a:r>
            <a:r>
              <a:rPr lang="en-US" altLang="ko-KR" sz="1400" dirty="0"/>
              <a:t>Resize </a:t>
            </a:r>
            <a:r>
              <a:rPr lang="ko-KR" altLang="en-US" sz="1400" dirty="0"/>
              <a:t>기능을 통하여 이미지 크기를 조정하시기 바랍니다</a:t>
            </a:r>
            <a:r>
              <a:rPr lang="en-US" sz="1400" dirty="0"/>
              <a:t>. </a:t>
            </a:r>
          </a:p>
          <a:p>
            <a:pPr marL="742950" lvl="1" indent="-285750">
              <a:buFont typeface="Arial" panose="020B0604020202020204" pitchFamily="34" charset="0"/>
              <a:buChar char="•"/>
            </a:pPr>
            <a:endParaRPr lang="en-US" sz="1400" dirty="0"/>
          </a:p>
          <a:p>
            <a:pPr marL="285750" indent="-285750">
              <a:buFont typeface="Arial" panose="020B0604020202020204" pitchFamily="34" charset="0"/>
              <a:buChar char="•"/>
            </a:pPr>
            <a:r>
              <a:rPr lang="ko-KR" altLang="en-US" sz="1400" dirty="0"/>
              <a:t>발표의 전체적인 일관성을 유지하기 위하여 </a:t>
            </a:r>
            <a:r>
              <a:rPr lang="ko-KR" altLang="en-US" sz="1400" b="1" dirty="0"/>
              <a:t>제목과 바닥글 및 저작권 공지는 이동 또는 삭제하지 마십시오</a:t>
            </a:r>
            <a:r>
              <a:rPr lang="en-US" sz="1400" b="1" dirty="0"/>
              <a:t>.</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ko-KR" altLang="en-US" sz="1400" b="1" dirty="0"/>
              <a:t>주의 경고문 </a:t>
            </a:r>
            <a:r>
              <a:rPr lang="en-US" altLang="ko-KR" sz="1400" b="1" dirty="0"/>
              <a:t>(Disclaimer)</a:t>
            </a:r>
            <a:r>
              <a:rPr lang="en-US" altLang="ko-KR" sz="1400" dirty="0"/>
              <a:t> </a:t>
            </a:r>
            <a:r>
              <a:rPr lang="ko-KR" altLang="en-US" sz="1400" b="1" dirty="0"/>
              <a:t>슬라이드는 발표 마지막 장에 반드시 포함되어야 합니다</a:t>
            </a:r>
            <a:r>
              <a:rPr lang="en-US" altLang="ko-KR" sz="1400" b="1" dirty="0"/>
              <a:t>.</a:t>
            </a:r>
            <a:endParaRPr lang="en-US" sz="1400" dirty="0"/>
          </a:p>
          <a:p>
            <a:pPr marL="742950" lvl="1" indent="-285750">
              <a:buFont typeface="Arial" panose="020B0604020202020204" pitchFamily="34" charset="0"/>
              <a:buChar char="•"/>
            </a:pPr>
            <a:r>
              <a:rPr lang="ko-KR" altLang="en-US" sz="1200" dirty="0"/>
              <a:t>본 슬라이드는 두 가지 형태로 제공되었습니다</a:t>
            </a:r>
            <a:r>
              <a:rPr lang="en-US" altLang="ko-KR" sz="1200" dirty="0"/>
              <a:t>: 1. </a:t>
            </a:r>
            <a:r>
              <a:rPr lang="ko-KR" altLang="en-US" sz="1200" dirty="0"/>
              <a:t>고정된 형식</a:t>
            </a:r>
            <a:r>
              <a:rPr lang="en-US" altLang="ko-KR" sz="1200" dirty="0"/>
              <a:t>, 2. </a:t>
            </a:r>
            <a:r>
              <a:rPr lang="ko-KR" altLang="en-US" sz="1200" dirty="0"/>
              <a:t>언어 추가를 위한 텍스트 상자 형식</a:t>
            </a:r>
            <a:endParaRPr lang="en-US" sz="1200" dirty="0"/>
          </a:p>
        </p:txBody>
      </p:sp>
    </p:spTree>
    <p:extLst>
      <p:ext uri="{BB962C8B-B14F-4D97-AF65-F5344CB8AC3E}">
        <p14:creationId xmlns:p14="http://schemas.microsoft.com/office/powerpoint/2010/main" val="150209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4D58845-045B-4D7C-B26E-F58689BB1B26}"/>
              </a:ext>
            </a:extLst>
          </p:cNvPr>
          <p:cNvSpPr>
            <a:spLocks noGrp="1"/>
          </p:cNvSpPr>
          <p:nvPr>
            <p:ph type="body" sz="quarter" idx="17"/>
          </p:nvPr>
        </p:nvSpPr>
        <p:spPr/>
        <p:txBody>
          <a:bodyPr/>
          <a:lstStyle/>
          <a:p>
            <a:r>
              <a:rPr lang="en-US" altLang="ko-KR" dirty="0"/>
              <a:t>2023</a:t>
            </a:r>
            <a:r>
              <a:rPr lang="ko-KR" altLang="en-US" dirty="0"/>
              <a:t>년 위해관리계획 고지</a:t>
            </a:r>
            <a:endParaRPr lang="en-US" dirty="0"/>
          </a:p>
        </p:txBody>
      </p:sp>
      <p:pic>
        <p:nvPicPr>
          <p:cNvPr id="9" name="그림 8">
            <a:extLst>
              <a:ext uri="{FF2B5EF4-FFF2-40B4-BE49-F238E27FC236}">
                <a16:creationId xmlns:a16="http://schemas.microsoft.com/office/drawing/2014/main" id="{384B467A-E74F-4BF7-9201-447D6ACF20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0264" y="1179154"/>
            <a:ext cx="5479674" cy="3795480"/>
          </a:xfrm>
          <a:prstGeom prst="ellipse">
            <a:avLst/>
          </a:prstGeom>
          <a:ln>
            <a:noFill/>
          </a:ln>
          <a:effectLst>
            <a:softEdge rad="112500"/>
          </a:effectLst>
        </p:spPr>
      </p:pic>
      <p:sp>
        <p:nvSpPr>
          <p:cNvPr id="10" name="TextBox 9">
            <a:extLst>
              <a:ext uri="{FF2B5EF4-FFF2-40B4-BE49-F238E27FC236}">
                <a16:creationId xmlns:a16="http://schemas.microsoft.com/office/drawing/2014/main" id="{81C097B2-4FA6-48E7-A886-C927D96FEB17}"/>
              </a:ext>
            </a:extLst>
          </p:cNvPr>
          <p:cNvSpPr txBox="1"/>
          <p:nvPr/>
        </p:nvSpPr>
        <p:spPr>
          <a:xfrm>
            <a:off x="552062" y="915575"/>
            <a:ext cx="3600400" cy="369332"/>
          </a:xfrm>
          <a:prstGeom prst="rect">
            <a:avLst/>
          </a:prstGeom>
          <a:noFill/>
        </p:spPr>
        <p:txBody>
          <a:bodyPr wrap="square" rtlCol="0">
            <a:spAutoFit/>
          </a:bodyPr>
          <a:lstStyle/>
          <a:p>
            <a:pPr marL="342900" indent="-342900">
              <a:buAutoNum type="arabicParenBoth"/>
            </a:pPr>
            <a:r>
              <a:rPr lang="ko-KR" altLang="en-US" b="1" dirty="0">
                <a:latin typeface="+mn-ea"/>
              </a:rPr>
              <a:t>사업장현황</a:t>
            </a:r>
            <a:endParaRPr lang="en-US" altLang="ko-KR" b="1" dirty="0">
              <a:latin typeface="+mn-ea"/>
            </a:endParaRPr>
          </a:p>
        </p:txBody>
      </p:sp>
      <p:sp>
        <p:nvSpPr>
          <p:cNvPr id="11" name="직사각형 10">
            <a:extLst>
              <a:ext uri="{FF2B5EF4-FFF2-40B4-BE49-F238E27FC236}">
                <a16:creationId xmlns:a16="http://schemas.microsoft.com/office/drawing/2014/main" id="{CEA7F256-8ED9-4D23-A878-0C6C08746C0D}"/>
              </a:ext>
            </a:extLst>
          </p:cNvPr>
          <p:cNvSpPr/>
          <p:nvPr/>
        </p:nvSpPr>
        <p:spPr bwMode="auto">
          <a:xfrm>
            <a:off x="2084619" y="1447990"/>
            <a:ext cx="3728657" cy="465666"/>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pPr algn="ctr"/>
            <a:r>
              <a:rPr kumimoji="0" lang="en-US" altLang="ko-KR" sz="1400" b="1" dirty="0">
                <a:latin typeface="맑은 고딕" pitchFamily="50" charset="-127"/>
                <a:ea typeface="맑은 고딕" pitchFamily="50" charset="-127"/>
              </a:rPr>
              <a:t>1974</a:t>
            </a:r>
            <a:r>
              <a:rPr kumimoji="0" lang="ko-KR" altLang="en-US" sz="1400" b="1" dirty="0">
                <a:latin typeface="맑은 고딕" pitchFamily="50" charset="-127"/>
                <a:ea typeface="맑은 고딕" pitchFamily="50" charset="-127"/>
              </a:rPr>
              <a:t>년 </a:t>
            </a:r>
            <a:r>
              <a:rPr kumimoji="0" lang="en-US" altLang="ko-KR" sz="1400" b="1" dirty="0">
                <a:latin typeface="맑은 고딕" pitchFamily="50" charset="-127"/>
                <a:ea typeface="맑은 고딕" pitchFamily="50" charset="-127"/>
              </a:rPr>
              <a:t>7</a:t>
            </a:r>
            <a:r>
              <a:rPr kumimoji="0" lang="ko-KR" altLang="en-US" sz="1400" b="1" dirty="0">
                <a:latin typeface="맑은 고딕" pitchFamily="50" charset="-127"/>
                <a:ea typeface="맑은 고딕" pitchFamily="50" charset="-127"/>
              </a:rPr>
              <a:t>월</a:t>
            </a:r>
            <a:endParaRPr lang="ko-KR" altLang="en-US" sz="1400" dirty="0"/>
          </a:p>
        </p:txBody>
      </p:sp>
      <p:sp>
        <p:nvSpPr>
          <p:cNvPr id="12" name="직사각형 11">
            <a:extLst>
              <a:ext uri="{FF2B5EF4-FFF2-40B4-BE49-F238E27FC236}">
                <a16:creationId xmlns:a16="http://schemas.microsoft.com/office/drawing/2014/main" id="{F7C11140-00F5-4AED-BA32-D1A946C9D2CE}"/>
              </a:ext>
            </a:extLst>
          </p:cNvPr>
          <p:cNvSpPr/>
          <p:nvPr/>
        </p:nvSpPr>
        <p:spPr bwMode="auto">
          <a:xfrm>
            <a:off x="660069" y="1456456"/>
            <a:ext cx="1308879" cy="457200"/>
          </a:xfrm>
          <a:prstGeom prst="rect">
            <a:avLst/>
          </a:prstGeom>
          <a:solidFill>
            <a:srgbClr val="0066CC"/>
          </a:solidFill>
          <a:ln w="9525">
            <a:noFill/>
            <a:miter lim="800000"/>
            <a:headEnd/>
            <a:tailEnd/>
          </a:ln>
        </p:spPr>
        <p:txBody>
          <a:bodyPr wrap="none" rtlCol="0" anchor="ctr"/>
          <a:lstStyle/>
          <a:p>
            <a:pPr algn="ctr"/>
            <a:r>
              <a:rPr lang="ko-KR" altLang="en-US" sz="1400" b="1" dirty="0">
                <a:solidFill>
                  <a:schemeClr val="bg1">
                    <a:lumMod val="95000"/>
                  </a:schemeClr>
                </a:solidFill>
                <a:latin typeface="맑은 고딕" pitchFamily="50" charset="-127"/>
                <a:ea typeface="맑은 고딕" pitchFamily="50" charset="-127"/>
              </a:rPr>
              <a:t>설립일</a:t>
            </a:r>
          </a:p>
        </p:txBody>
      </p:sp>
      <p:sp>
        <p:nvSpPr>
          <p:cNvPr id="13" name="직사각형 12">
            <a:extLst>
              <a:ext uri="{FF2B5EF4-FFF2-40B4-BE49-F238E27FC236}">
                <a16:creationId xmlns:a16="http://schemas.microsoft.com/office/drawing/2014/main" id="{D7DF31BB-AF95-4B76-8D4F-65175E82F365}"/>
              </a:ext>
            </a:extLst>
          </p:cNvPr>
          <p:cNvSpPr/>
          <p:nvPr/>
        </p:nvSpPr>
        <p:spPr bwMode="auto">
          <a:xfrm>
            <a:off x="2093080" y="1972938"/>
            <a:ext cx="3728657" cy="465666"/>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pPr algn="ctr"/>
            <a:r>
              <a:rPr kumimoji="0" lang="en-US" altLang="ko-KR" sz="1400" b="1" dirty="0">
                <a:latin typeface="맑은 고딕" pitchFamily="50" charset="-127"/>
                <a:ea typeface="맑은 고딕" pitchFamily="50" charset="-127"/>
              </a:rPr>
              <a:t> 502 </a:t>
            </a:r>
            <a:r>
              <a:rPr kumimoji="0" lang="ko-KR" altLang="en-US" sz="1400" b="1" dirty="0">
                <a:latin typeface="맑은 고딕" pitchFamily="50" charset="-127"/>
                <a:ea typeface="맑은 고딕" pitchFamily="50" charset="-127"/>
              </a:rPr>
              <a:t>명</a:t>
            </a:r>
            <a:endParaRPr lang="ko-KR" altLang="en-US" sz="1400" dirty="0"/>
          </a:p>
        </p:txBody>
      </p:sp>
      <p:sp>
        <p:nvSpPr>
          <p:cNvPr id="14" name="직사각형 13">
            <a:extLst>
              <a:ext uri="{FF2B5EF4-FFF2-40B4-BE49-F238E27FC236}">
                <a16:creationId xmlns:a16="http://schemas.microsoft.com/office/drawing/2014/main" id="{3169592E-BF5F-4C98-BE12-94B114782BCA}"/>
              </a:ext>
            </a:extLst>
          </p:cNvPr>
          <p:cNvSpPr/>
          <p:nvPr/>
        </p:nvSpPr>
        <p:spPr bwMode="auto">
          <a:xfrm>
            <a:off x="660081" y="1989870"/>
            <a:ext cx="1308879" cy="457200"/>
          </a:xfrm>
          <a:prstGeom prst="rect">
            <a:avLst/>
          </a:prstGeom>
          <a:solidFill>
            <a:srgbClr val="0066CC"/>
          </a:solidFill>
          <a:ln w="9525">
            <a:noFill/>
            <a:miter lim="800000"/>
            <a:headEnd/>
            <a:tailEnd/>
          </a:ln>
        </p:spPr>
        <p:txBody>
          <a:bodyPr wrap="none" rtlCol="0" anchor="ctr"/>
          <a:lstStyle/>
          <a:p>
            <a:pPr algn="ctr"/>
            <a:r>
              <a:rPr lang="ko-KR" altLang="en-US" sz="1400" b="1" dirty="0">
                <a:solidFill>
                  <a:schemeClr val="bg1">
                    <a:lumMod val="95000"/>
                  </a:schemeClr>
                </a:solidFill>
                <a:latin typeface="맑은 고딕" pitchFamily="50" charset="-127"/>
                <a:ea typeface="맑은 고딕" pitchFamily="50" charset="-127"/>
              </a:rPr>
              <a:t>임직원 수</a:t>
            </a:r>
          </a:p>
        </p:txBody>
      </p:sp>
      <p:sp>
        <p:nvSpPr>
          <p:cNvPr id="15" name="직사각형 14">
            <a:extLst>
              <a:ext uri="{FF2B5EF4-FFF2-40B4-BE49-F238E27FC236}">
                <a16:creationId xmlns:a16="http://schemas.microsoft.com/office/drawing/2014/main" id="{AB1CACFB-7744-4A24-AC05-AC6AAA7FD878}"/>
              </a:ext>
            </a:extLst>
          </p:cNvPr>
          <p:cNvSpPr/>
          <p:nvPr/>
        </p:nvSpPr>
        <p:spPr bwMode="auto">
          <a:xfrm>
            <a:off x="2093074" y="2497886"/>
            <a:ext cx="3728657" cy="465666"/>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pPr algn="ctr"/>
            <a:r>
              <a:rPr lang="ko-KR" altLang="en-US" sz="1400" dirty="0">
                <a:latin typeface="휴먼엑스포" pitchFamily="18" charset="-127"/>
              </a:rPr>
              <a:t>도료 및 합성수지류</a:t>
            </a:r>
          </a:p>
        </p:txBody>
      </p:sp>
      <p:sp>
        <p:nvSpPr>
          <p:cNvPr id="16" name="직사각형 15">
            <a:extLst>
              <a:ext uri="{FF2B5EF4-FFF2-40B4-BE49-F238E27FC236}">
                <a16:creationId xmlns:a16="http://schemas.microsoft.com/office/drawing/2014/main" id="{6AFC678A-8660-47AE-96AF-F149BFC6883F}"/>
              </a:ext>
            </a:extLst>
          </p:cNvPr>
          <p:cNvSpPr/>
          <p:nvPr/>
        </p:nvSpPr>
        <p:spPr bwMode="auto">
          <a:xfrm>
            <a:off x="660075" y="2514818"/>
            <a:ext cx="1308879" cy="457200"/>
          </a:xfrm>
          <a:prstGeom prst="rect">
            <a:avLst/>
          </a:prstGeom>
          <a:solidFill>
            <a:srgbClr val="0066CC"/>
          </a:solidFill>
          <a:ln w="9525">
            <a:noFill/>
            <a:miter lim="800000"/>
            <a:headEnd/>
            <a:tailEnd/>
          </a:ln>
        </p:spPr>
        <p:txBody>
          <a:bodyPr wrap="none" rtlCol="0" anchor="ctr"/>
          <a:lstStyle/>
          <a:p>
            <a:pPr algn="ctr"/>
            <a:r>
              <a:rPr lang="ko-KR" altLang="en-US" sz="1400" b="1" dirty="0">
                <a:solidFill>
                  <a:schemeClr val="bg1">
                    <a:lumMod val="95000"/>
                  </a:schemeClr>
                </a:solidFill>
                <a:latin typeface="맑은 고딕" pitchFamily="50" charset="-127"/>
                <a:ea typeface="맑은 고딕" pitchFamily="50" charset="-127"/>
              </a:rPr>
              <a:t>생산제품</a:t>
            </a:r>
          </a:p>
        </p:txBody>
      </p:sp>
      <p:sp>
        <p:nvSpPr>
          <p:cNvPr id="17" name="직사각형 16">
            <a:extLst>
              <a:ext uri="{FF2B5EF4-FFF2-40B4-BE49-F238E27FC236}">
                <a16:creationId xmlns:a16="http://schemas.microsoft.com/office/drawing/2014/main" id="{37D661D1-B34D-4E18-BE8E-8EB2D918BA39}"/>
              </a:ext>
            </a:extLst>
          </p:cNvPr>
          <p:cNvSpPr/>
          <p:nvPr/>
        </p:nvSpPr>
        <p:spPr bwMode="auto">
          <a:xfrm>
            <a:off x="2093068" y="3022834"/>
            <a:ext cx="3728657" cy="465666"/>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pPr algn="ctr"/>
            <a:r>
              <a:rPr lang="en-US" altLang="ko-KR" sz="1400" b="1" dirty="0">
                <a:latin typeface="휴먼엑스포" pitchFamily="18" charset="-127"/>
              </a:rPr>
              <a:t>231,043 </a:t>
            </a:r>
            <a:r>
              <a:rPr lang="ko-KR" altLang="en-US" sz="1400" b="1" dirty="0">
                <a:latin typeface="휴먼엑스포" pitchFamily="18" charset="-127"/>
              </a:rPr>
              <a:t>㎡ </a:t>
            </a:r>
            <a:r>
              <a:rPr lang="en-US" altLang="ko-KR" sz="1400" b="1" dirty="0">
                <a:latin typeface="휴먼엑스포" pitchFamily="18" charset="-127"/>
              </a:rPr>
              <a:t>[</a:t>
            </a:r>
            <a:r>
              <a:rPr lang="ko-KR" altLang="en-US" sz="1400" b="1" dirty="0">
                <a:latin typeface="휴먼엑스포" pitchFamily="18" charset="-127"/>
              </a:rPr>
              <a:t>약 </a:t>
            </a:r>
            <a:r>
              <a:rPr lang="en-US" altLang="ko-KR" sz="1400" b="1" dirty="0">
                <a:latin typeface="휴먼엑스포" pitchFamily="18" charset="-127"/>
              </a:rPr>
              <a:t>7</a:t>
            </a:r>
            <a:r>
              <a:rPr lang="ko-KR" altLang="en-US" sz="1400" b="1" dirty="0" err="1">
                <a:latin typeface="휴먼엑스포" pitchFamily="18" charset="-127"/>
              </a:rPr>
              <a:t>만여평</a:t>
            </a:r>
            <a:r>
              <a:rPr lang="en-US" altLang="ko-KR" sz="1400" b="1" dirty="0">
                <a:latin typeface="휴먼엑스포" pitchFamily="18" charset="-127"/>
              </a:rPr>
              <a:t>]</a:t>
            </a:r>
            <a:endParaRPr lang="ko-KR" altLang="en-US" sz="1400" b="1" dirty="0">
              <a:latin typeface="휴먼엑스포" pitchFamily="18" charset="-127"/>
            </a:endParaRPr>
          </a:p>
        </p:txBody>
      </p:sp>
      <p:sp>
        <p:nvSpPr>
          <p:cNvPr id="18" name="직사각형 17">
            <a:extLst>
              <a:ext uri="{FF2B5EF4-FFF2-40B4-BE49-F238E27FC236}">
                <a16:creationId xmlns:a16="http://schemas.microsoft.com/office/drawing/2014/main" id="{84EF7DBE-5DA9-4CC0-A48C-4286C22A8496}"/>
              </a:ext>
            </a:extLst>
          </p:cNvPr>
          <p:cNvSpPr/>
          <p:nvPr/>
        </p:nvSpPr>
        <p:spPr bwMode="auto">
          <a:xfrm>
            <a:off x="660069" y="3039766"/>
            <a:ext cx="1308879" cy="457200"/>
          </a:xfrm>
          <a:prstGeom prst="rect">
            <a:avLst/>
          </a:prstGeom>
          <a:solidFill>
            <a:srgbClr val="0066CC"/>
          </a:solidFill>
          <a:ln w="9525">
            <a:noFill/>
            <a:miter lim="800000"/>
            <a:headEnd/>
            <a:tailEnd/>
          </a:ln>
        </p:spPr>
        <p:txBody>
          <a:bodyPr wrap="none" rtlCol="0" anchor="ctr"/>
          <a:lstStyle/>
          <a:p>
            <a:pPr algn="ctr"/>
            <a:r>
              <a:rPr lang="ko-KR" altLang="en-US" sz="1400" b="1" dirty="0">
                <a:solidFill>
                  <a:schemeClr val="bg1">
                    <a:lumMod val="95000"/>
                  </a:schemeClr>
                </a:solidFill>
                <a:latin typeface="맑은 고딕" pitchFamily="50" charset="-127"/>
                <a:ea typeface="맑은 고딕" pitchFamily="50" charset="-127"/>
              </a:rPr>
              <a:t>부지면적</a:t>
            </a:r>
          </a:p>
        </p:txBody>
      </p:sp>
      <p:sp>
        <p:nvSpPr>
          <p:cNvPr id="19" name="TextBox 18">
            <a:extLst>
              <a:ext uri="{FF2B5EF4-FFF2-40B4-BE49-F238E27FC236}">
                <a16:creationId xmlns:a16="http://schemas.microsoft.com/office/drawing/2014/main" id="{78D7894B-77C2-433F-A31E-5C195273ADBE}"/>
              </a:ext>
            </a:extLst>
          </p:cNvPr>
          <p:cNvSpPr txBox="1"/>
          <p:nvPr/>
        </p:nvSpPr>
        <p:spPr>
          <a:xfrm>
            <a:off x="552062" y="3800085"/>
            <a:ext cx="4968552" cy="369332"/>
          </a:xfrm>
          <a:prstGeom prst="rect">
            <a:avLst/>
          </a:prstGeom>
          <a:noFill/>
        </p:spPr>
        <p:txBody>
          <a:bodyPr wrap="square" rtlCol="0">
            <a:spAutoFit/>
          </a:bodyPr>
          <a:lstStyle/>
          <a:p>
            <a:r>
              <a:rPr lang="en-US" altLang="ko-KR" b="1" dirty="0">
                <a:latin typeface="+mn-ea"/>
              </a:rPr>
              <a:t>(2) </a:t>
            </a:r>
            <a:r>
              <a:rPr lang="ko-KR" altLang="en-US" b="1" dirty="0">
                <a:latin typeface="+mn-ea"/>
              </a:rPr>
              <a:t>사업장 사고대비물질 </a:t>
            </a:r>
            <a:r>
              <a:rPr lang="ko-KR" altLang="en-US" b="1" dirty="0" err="1">
                <a:latin typeface="+mn-ea"/>
              </a:rPr>
              <a:t>일취급현황</a:t>
            </a:r>
            <a:endParaRPr lang="en-US" altLang="ko-KR" b="1" dirty="0">
              <a:latin typeface="+mn-ea"/>
            </a:endParaRPr>
          </a:p>
        </p:txBody>
      </p:sp>
      <p:sp>
        <p:nvSpPr>
          <p:cNvPr id="20" name="직사각형 19">
            <a:extLst>
              <a:ext uri="{FF2B5EF4-FFF2-40B4-BE49-F238E27FC236}">
                <a16:creationId xmlns:a16="http://schemas.microsoft.com/office/drawing/2014/main" id="{A639DA58-E519-4113-AA05-CC237C7EAA54}"/>
              </a:ext>
            </a:extLst>
          </p:cNvPr>
          <p:cNvSpPr/>
          <p:nvPr/>
        </p:nvSpPr>
        <p:spPr bwMode="auto">
          <a:xfrm>
            <a:off x="660069" y="4251731"/>
            <a:ext cx="1308342" cy="457200"/>
          </a:xfrm>
          <a:prstGeom prst="rect">
            <a:avLst/>
          </a:prstGeom>
          <a:solidFill>
            <a:srgbClr val="0066CC"/>
          </a:solidFill>
          <a:ln w="9525">
            <a:noFill/>
            <a:miter lim="800000"/>
            <a:headEnd/>
            <a:tailEnd/>
          </a:ln>
        </p:spPr>
        <p:txBody>
          <a:bodyPr wrap="none" rtlCol="0" anchor="ctr"/>
          <a:lstStyle/>
          <a:p>
            <a:pPr algn="ctr"/>
            <a:r>
              <a:rPr lang="ko-KR" altLang="en-US" sz="1400" b="1" dirty="0" err="1">
                <a:solidFill>
                  <a:schemeClr val="bg1">
                    <a:lumMod val="95000"/>
                  </a:schemeClr>
                </a:solidFill>
                <a:latin typeface="맑은 고딕" pitchFamily="50" charset="-127"/>
                <a:ea typeface="맑은 고딕" pitchFamily="50" charset="-127"/>
              </a:rPr>
              <a:t>물질명</a:t>
            </a:r>
            <a:endParaRPr lang="ko-KR" altLang="en-US" sz="1400" b="1" dirty="0">
              <a:solidFill>
                <a:schemeClr val="bg1">
                  <a:lumMod val="95000"/>
                </a:schemeClr>
              </a:solidFill>
              <a:latin typeface="맑은 고딕" pitchFamily="50" charset="-127"/>
              <a:ea typeface="맑은 고딕" pitchFamily="50" charset="-127"/>
            </a:endParaRPr>
          </a:p>
        </p:txBody>
      </p:sp>
      <p:sp>
        <p:nvSpPr>
          <p:cNvPr id="21" name="직사각형 20">
            <a:extLst>
              <a:ext uri="{FF2B5EF4-FFF2-40B4-BE49-F238E27FC236}">
                <a16:creationId xmlns:a16="http://schemas.microsoft.com/office/drawing/2014/main" id="{4C2AF5D6-8266-48B9-9AF1-DECA5B744C2C}"/>
              </a:ext>
            </a:extLst>
          </p:cNvPr>
          <p:cNvSpPr/>
          <p:nvPr/>
        </p:nvSpPr>
        <p:spPr bwMode="auto">
          <a:xfrm>
            <a:off x="660606" y="4759757"/>
            <a:ext cx="1308342" cy="457200"/>
          </a:xfrm>
          <a:prstGeom prst="rect">
            <a:avLst/>
          </a:prstGeom>
          <a:solidFill>
            <a:srgbClr val="0066CC"/>
          </a:solidFill>
          <a:ln w="9525">
            <a:noFill/>
            <a:miter lim="800000"/>
            <a:headEnd/>
            <a:tailEnd/>
          </a:ln>
        </p:spPr>
        <p:txBody>
          <a:bodyPr wrap="none" rtlCol="0" anchor="ctr"/>
          <a:lstStyle/>
          <a:p>
            <a:pPr algn="ctr"/>
            <a:r>
              <a:rPr lang="ko-KR" altLang="en-US" sz="1400" b="1" dirty="0">
                <a:solidFill>
                  <a:schemeClr val="bg1">
                    <a:lumMod val="95000"/>
                  </a:schemeClr>
                </a:solidFill>
                <a:latin typeface="맑은 고딕" pitchFamily="50" charset="-127"/>
                <a:ea typeface="맑은 고딕" pitchFamily="50" charset="-127"/>
              </a:rPr>
              <a:t>용도</a:t>
            </a:r>
          </a:p>
        </p:txBody>
      </p:sp>
      <p:sp>
        <p:nvSpPr>
          <p:cNvPr id="22" name="직사각형 21">
            <a:extLst>
              <a:ext uri="{FF2B5EF4-FFF2-40B4-BE49-F238E27FC236}">
                <a16:creationId xmlns:a16="http://schemas.microsoft.com/office/drawing/2014/main" id="{E09A760C-70FE-4EE9-AE77-F5983E30DC7B}"/>
              </a:ext>
            </a:extLst>
          </p:cNvPr>
          <p:cNvSpPr/>
          <p:nvPr/>
        </p:nvSpPr>
        <p:spPr bwMode="auto">
          <a:xfrm>
            <a:off x="660069" y="5284705"/>
            <a:ext cx="1308342" cy="457200"/>
          </a:xfrm>
          <a:prstGeom prst="rect">
            <a:avLst/>
          </a:prstGeom>
          <a:solidFill>
            <a:srgbClr val="0066CC"/>
          </a:solidFill>
          <a:ln w="9525">
            <a:noFill/>
            <a:miter lim="800000"/>
            <a:headEnd/>
            <a:tailEnd/>
          </a:ln>
        </p:spPr>
        <p:txBody>
          <a:bodyPr wrap="none" rtlCol="0" anchor="ctr"/>
          <a:lstStyle/>
          <a:p>
            <a:pPr algn="ctr"/>
            <a:r>
              <a:rPr lang="ko-KR" altLang="en-US" sz="1400" b="1" dirty="0">
                <a:solidFill>
                  <a:schemeClr val="bg1">
                    <a:lumMod val="95000"/>
                  </a:schemeClr>
                </a:solidFill>
                <a:latin typeface="맑은 고딕" pitchFamily="50" charset="-127"/>
                <a:ea typeface="맑은 고딕" pitchFamily="50" charset="-127"/>
              </a:rPr>
              <a:t>특성</a:t>
            </a:r>
          </a:p>
        </p:txBody>
      </p:sp>
      <p:sp>
        <p:nvSpPr>
          <p:cNvPr id="23" name="직사각형 22">
            <a:extLst>
              <a:ext uri="{FF2B5EF4-FFF2-40B4-BE49-F238E27FC236}">
                <a16:creationId xmlns:a16="http://schemas.microsoft.com/office/drawing/2014/main" id="{22D5FC4F-8B87-4F0B-8E56-25FFECC27DFE}"/>
              </a:ext>
            </a:extLst>
          </p:cNvPr>
          <p:cNvSpPr/>
          <p:nvPr/>
        </p:nvSpPr>
        <p:spPr bwMode="auto">
          <a:xfrm>
            <a:off x="660095" y="5809572"/>
            <a:ext cx="1308342" cy="457200"/>
          </a:xfrm>
          <a:prstGeom prst="rect">
            <a:avLst/>
          </a:prstGeom>
          <a:solidFill>
            <a:srgbClr val="0066CC"/>
          </a:solidFill>
          <a:ln w="9525">
            <a:noFill/>
            <a:miter lim="800000"/>
            <a:headEnd/>
            <a:tailEnd/>
          </a:ln>
        </p:spPr>
        <p:txBody>
          <a:bodyPr wrap="none" rtlCol="0" anchor="ctr"/>
          <a:lstStyle/>
          <a:p>
            <a:pPr algn="ctr"/>
            <a:r>
              <a:rPr lang="ko-KR" altLang="en-US" sz="1400" b="1" dirty="0" err="1">
                <a:solidFill>
                  <a:schemeClr val="bg1">
                    <a:lumMod val="95000"/>
                  </a:schemeClr>
                </a:solidFill>
                <a:latin typeface="맑은 고딕" pitchFamily="50" charset="-127"/>
                <a:ea typeface="맑은 고딕" pitchFamily="50" charset="-127"/>
              </a:rPr>
              <a:t>일취급량</a:t>
            </a:r>
            <a:endParaRPr lang="ko-KR" altLang="en-US" sz="1400" b="1" dirty="0">
              <a:solidFill>
                <a:schemeClr val="bg1">
                  <a:lumMod val="95000"/>
                </a:schemeClr>
              </a:solidFill>
              <a:latin typeface="맑은 고딕" pitchFamily="50" charset="-127"/>
              <a:ea typeface="맑은 고딕" pitchFamily="50" charset="-127"/>
            </a:endParaRPr>
          </a:p>
        </p:txBody>
      </p:sp>
      <p:sp>
        <p:nvSpPr>
          <p:cNvPr id="24" name="직사각형 23">
            <a:extLst>
              <a:ext uri="{FF2B5EF4-FFF2-40B4-BE49-F238E27FC236}">
                <a16:creationId xmlns:a16="http://schemas.microsoft.com/office/drawing/2014/main" id="{9F033AF4-3653-4062-B3D9-B11A010D10B5}"/>
              </a:ext>
            </a:extLst>
          </p:cNvPr>
          <p:cNvSpPr/>
          <p:nvPr/>
        </p:nvSpPr>
        <p:spPr bwMode="auto">
          <a:xfrm>
            <a:off x="2084619" y="4252182"/>
            <a:ext cx="1980000" cy="457200"/>
          </a:xfrm>
          <a:prstGeom prst="rect">
            <a:avLst/>
          </a:prstGeom>
          <a:solidFill>
            <a:srgbClr val="0066CC"/>
          </a:solidFill>
          <a:ln w="9525">
            <a:noFill/>
            <a:miter lim="800000"/>
            <a:headEnd/>
            <a:tailEnd/>
          </a:ln>
        </p:spPr>
        <p:txBody>
          <a:bodyPr wrap="none" rtlCol="0" anchor="ctr"/>
          <a:lstStyle/>
          <a:p>
            <a:pPr algn="ctr"/>
            <a:r>
              <a:rPr lang="ko-KR" altLang="en-US" sz="1400" b="1" dirty="0" err="1">
                <a:solidFill>
                  <a:schemeClr val="bg1">
                    <a:lumMod val="95000"/>
                  </a:schemeClr>
                </a:solidFill>
                <a:latin typeface="맑은 고딕" pitchFamily="50" charset="-127"/>
                <a:ea typeface="맑은 고딕" pitchFamily="50" charset="-127"/>
              </a:rPr>
              <a:t>톨루엔</a:t>
            </a:r>
            <a:endParaRPr lang="ko-KR" altLang="en-US" sz="1400" b="1" dirty="0">
              <a:solidFill>
                <a:schemeClr val="bg1">
                  <a:lumMod val="95000"/>
                </a:schemeClr>
              </a:solidFill>
              <a:latin typeface="맑은 고딕" pitchFamily="50" charset="-127"/>
              <a:ea typeface="맑은 고딕" pitchFamily="50" charset="-127"/>
            </a:endParaRPr>
          </a:p>
        </p:txBody>
      </p:sp>
      <p:sp>
        <p:nvSpPr>
          <p:cNvPr id="25" name="직사각형 24">
            <a:extLst>
              <a:ext uri="{FF2B5EF4-FFF2-40B4-BE49-F238E27FC236}">
                <a16:creationId xmlns:a16="http://schemas.microsoft.com/office/drawing/2014/main" id="{D6DE07CD-8D74-41A1-9760-0F12F2821C4F}"/>
              </a:ext>
            </a:extLst>
          </p:cNvPr>
          <p:cNvSpPr/>
          <p:nvPr/>
        </p:nvSpPr>
        <p:spPr bwMode="auto">
          <a:xfrm>
            <a:off x="4180290" y="4243936"/>
            <a:ext cx="1980000" cy="457200"/>
          </a:xfrm>
          <a:prstGeom prst="rect">
            <a:avLst/>
          </a:prstGeom>
          <a:solidFill>
            <a:srgbClr val="0066CC"/>
          </a:solidFill>
          <a:ln w="9525">
            <a:noFill/>
            <a:miter lim="800000"/>
            <a:headEnd/>
            <a:tailEnd/>
          </a:ln>
        </p:spPr>
        <p:txBody>
          <a:bodyPr wrap="none" rtlCol="0" anchor="ctr"/>
          <a:lstStyle/>
          <a:p>
            <a:pPr algn="ctr"/>
            <a:r>
              <a:rPr lang="ko-KR" altLang="en-US" sz="1400" b="1" dirty="0">
                <a:solidFill>
                  <a:schemeClr val="bg1">
                    <a:lumMod val="95000"/>
                  </a:schemeClr>
                </a:solidFill>
                <a:latin typeface="맑은 고딕" pitchFamily="50" charset="-127"/>
                <a:ea typeface="맑은 고딕" pitchFamily="50" charset="-127"/>
              </a:rPr>
              <a:t>아세트산 에틸</a:t>
            </a:r>
          </a:p>
        </p:txBody>
      </p:sp>
      <p:sp>
        <p:nvSpPr>
          <p:cNvPr id="26" name="직사각형 25">
            <a:extLst>
              <a:ext uri="{FF2B5EF4-FFF2-40B4-BE49-F238E27FC236}">
                <a16:creationId xmlns:a16="http://schemas.microsoft.com/office/drawing/2014/main" id="{B49B521E-1BFA-45C9-9D61-332B9740AD97}"/>
              </a:ext>
            </a:extLst>
          </p:cNvPr>
          <p:cNvSpPr/>
          <p:nvPr/>
        </p:nvSpPr>
        <p:spPr bwMode="auto">
          <a:xfrm>
            <a:off x="2084619" y="4768224"/>
            <a:ext cx="1980000" cy="457200"/>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pPr algn="ctr"/>
            <a:r>
              <a:rPr kumimoji="0" lang="ko-KR" altLang="en-US" sz="1400" b="1" dirty="0">
                <a:latin typeface="맑은 고딕" pitchFamily="50" charset="-127"/>
                <a:ea typeface="맑은 고딕" pitchFamily="50" charset="-127"/>
              </a:rPr>
              <a:t>도료 제조</a:t>
            </a:r>
            <a:endParaRPr lang="ko-KR" altLang="en-US" sz="1400" dirty="0"/>
          </a:p>
        </p:txBody>
      </p:sp>
      <p:sp>
        <p:nvSpPr>
          <p:cNvPr id="27" name="직사각형 26">
            <a:extLst>
              <a:ext uri="{FF2B5EF4-FFF2-40B4-BE49-F238E27FC236}">
                <a16:creationId xmlns:a16="http://schemas.microsoft.com/office/drawing/2014/main" id="{38F3A786-E1F7-4A53-A416-F983ABDB4EC2}"/>
              </a:ext>
            </a:extLst>
          </p:cNvPr>
          <p:cNvSpPr/>
          <p:nvPr/>
        </p:nvSpPr>
        <p:spPr bwMode="auto">
          <a:xfrm>
            <a:off x="2084619" y="5284705"/>
            <a:ext cx="1980000" cy="457200"/>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pPr algn="ctr"/>
            <a:r>
              <a:rPr kumimoji="0" lang="ko-KR" altLang="en-US" sz="1400" b="1" dirty="0">
                <a:latin typeface="맑은 고딕" pitchFamily="50" charset="-127"/>
                <a:ea typeface="맑은 고딕" pitchFamily="50" charset="-127"/>
              </a:rPr>
              <a:t>유독성</a:t>
            </a:r>
            <a:r>
              <a:rPr kumimoji="0" lang="en-US" altLang="ko-KR" sz="1400" b="1" dirty="0">
                <a:latin typeface="맑은 고딕" pitchFamily="50" charset="-127"/>
                <a:ea typeface="맑은 고딕" pitchFamily="50" charset="-127"/>
              </a:rPr>
              <a:t>, </a:t>
            </a:r>
            <a:r>
              <a:rPr kumimoji="0" lang="ko-KR" altLang="en-US" sz="1400" b="1" dirty="0">
                <a:latin typeface="맑은 고딕" pitchFamily="50" charset="-127"/>
                <a:ea typeface="맑은 고딕" pitchFamily="50" charset="-127"/>
              </a:rPr>
              <a:t>고인화성</a:t>
            </a:r>
            <a:endParaRPr lang="ko-KR" altLang="en-US" sz="1400" dirty="0"/>
          </a:p>
        </p:txBody>
      </p:sp>
      <p:sp>
        <p:nvSpPr>
          <p:cNvPr id="28" name="직사각형 27">
            <a:extLst>
              <a:ext uri="{FF2B5EF4-FFF2-40B4-BE49-F238E27FC236}">
                <a16:creationId xmlns:a16="http://schemas.microsoft.com/office/drawing/2014/main" id="{8267DF0F-3850-42CF-ACFF-950FFEFAA036}"/>
              </a:ext>
            </a:extLst>
          </p:cNvPr>
          <p:cNvSpPr/>
          <p:nvPr/>
        </p:nvSpPr>
        <p:spPr bwMode="auto">
          <a:xfrm>
            <a:off x="2084619" y="5809572"/>
            <a:ext cx="1980000" cy="457200"/>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pPr algn="ctr"/>
            <a:r>
              <a:rPr kumimoji="0" lang="en-US" altLang="ko-KR" sz="1400" b="1" dirty="0">
                <a:latin typeface="맑은 고딕" pitchFamily="50" charset="-127"/>
                <a:ea typeface="맑은 고딕" pitchFamily="50" charset="-127"/>
              </a:rPr>
              <a:t>14 ton</a:t>
            </a:r>
            <a:endParaRPr lang="ko-KR" altLang="en-US" sz="1400" dirty="0"/>
          </a:p>
        </p:txBody>
      </p:sp>
      <p:sp>
        <p:nvSpPr>
          <p:cNvPr id="29" name="직사각형 28">
            <a:extLst>
              <a:ext uri="{FF2B5EF4-FFF2-40B4-BE49-F238E27FC236}">
                <a16:creationId xmlns:a16="http://schemas.microsoft.com/office/drawing/2014/main" id="{96021015-AE72-4599-9279-24F37D7FD308}"/>
              </a:ext>
            </a:extLst>
          </p:cNvPr>
          <p:cNvSpPr/>
          <p:nvPr/>
        </p:nvSpPr>
        <p:spPr bwMode="auto">
          <a:xfrm>
            <a:off x="4180290" y="4757950"/>
            <a:ext cx="1980000" cy="457200"/>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pPr algn="ctr"/>
            <a:r>
              <a:rPr kumimoji="0" lang="ko-KR" altLang="en-US" sz="1400" b="1" dirty="0">
                <a:latin typeface="맑은 고딕" pitchFamily="50" charset="-127"/>
                <a:ea typeface="맑은 고딕" pitchFamily="50" charset="-127"/>
              </a:rPr>
              <a:t>도료제조</a:t>
            </a:r>
            <a:endParaRPr lang="ko-KR" altLang="en-US" sz="1400" dirty="0"/>
          </a:p>
        </p:txBody>
      </p:sp>
      <p:sp>
        <p:nvSpPr>
          <p:cNvPr id="30" name="직사각형 29">
            <a:extLst>
              <a:ext uri="{FF2B5EF4-FFF2-40B4-BE49-F238E27FC236}">
                <a16:creationId xmlns:a16="http://schemas.microsoft.com/office/drawing/2014/main" id="{E9C70006-F963-401E-A7BB-9AFDAF8CB34B}"/>
              </a:ext>
            </a:extLst>
          </p:cNvPr>
          <p:cNvSpPr/>
          <p:nvPr/>
        </p:nvSpPr>
        <p:spPr bwMode="auto">
          <a:xfrm>
            <a:off x="4180290" y="5271964"/>
            <a:ext cx="1980000" cy="457200"/>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pPr algn="ctr"/>
            <a:r>
              <a:rPr kumimoji="0" lang="ko-KR" altLang="en-US" sz="1400" b="1" dirty="0">
                <a:latin typeface="맑은 고딕" pitchFamily="50" charset="-127"/>
                <a:ea typeface="맑은 고딕" pitchFamily="50" charset="-127"/>
              </a:rPr>
              <a:t>유독성</a:t>
            </a:r>
            <a:r>
              <a:rPr kumimoji="0" lang="en-US" altLang="ko-KR" sz="1400" b="1" dirty="0">
                <a:latin typeface="맑은 고딕" pitchFamily="50" charset="-127"/>
                <a:ea typeface="맑은 고딕" pitchFamily="50" charset="-127"/>
              </a:rPr>
              <a:t>, </a:t>
            </a:r>
            <a:r>
              <a:rPr kumimoji="0" lang="ko-KR" altLang="en-US" sz="1400" b="1" dirty="0">
                <a:latin typeface="맑은 고딕" pitchFamily="50" charset="-127"/>
                <a:ea typeface="맑은 고딕" pitchFamily="50" charset="-127"/>
              </a:rPr>
              <a:t>고인화성</a:t>
            </a:r>
            <a:endParaRPr lang="ko-KR" altLang="en-US" sz="1400" dirty="0"/>
          </a:p>
        </p:txBody>
      </p:sp>
      <p:sp>
        <p:nvSpPr>
          <p:cNvPr id="31" name="직사각형 30">
            <a:extLst>
              <a:ext uri="{FF2B5EF4-FFF2-40B4-BE49-F238E27FC236}">
                <a16:creationId xmlns:a16="http://schemas.microsoft.com/office/drawing/2014/main" id="{9BA2AA79-01C1-4E5F-90A7-689416F0DD5F}"/>
              </a:ext>
            </a:extLst>
          </p:cNvPr>
          <p:cNvSpPr/>
          <p:nvPr/>
        </p:nvSpPr>
        <p:spPr bwMode="auto">
          <a:xfrm>
            <a:off x="4180264" y="5801777"/>
            <a:ext cx="1980000" cy="457200"/>
          </a:xfrm>
          <a:prstGeom prst="rect">
            <a:avLst/>
          </a:prstGeom>
          <a:solidFill>
            <a:srgbClr val="EAEAEA"/>
          </a:solidFill>
          <a:ln w="9525">
            <a:solidFill>
              <a:schemeClr val="accent4">
                <a:lumMod val="50000"/>
                <a:lumOff val="50000"/>
              </a:schemeClr>
            </a:solidFill>
            <a:miter lim="800000"/>
            <a:headEnd/>
            <a:tailEnd/>
          </a:ln>
        </p:spPr>
        <p:txBody>
          <a:bodyPr wrap="none" rtlCol="0" anchor="ctr"/>
          <a:lstStyle/>
          <a:p>
            <a:pPr algn="ctr"/>
            <a:r>
              <a:rPr kumimoji="0" lang="en-US" altLang="ko-KR" sz="1400" b="1" dirty="0">
                <a:latin typeface="맑은 고딕" pitchFamily="50" charset="-127"/>
                <a:ea typeface="맑은 고딕" pitchFamily="50" charset="-127"/>
              </a:rPr>
              <a:t>1.3 ton</a:t>
            </a:r>
            <a:endParaRPr lang="ko-KR" altLang="en-US" sz="1400" dirty="0"/>
          </a:p>
        </p:txBody>
      </p:sp>
      <p:sp>
        <p:nvSpPr>
          <p:cNvPr id="32" name="텍스트 개체 틀 1">
            <a:extLst>
              <a:ext uri="{FF2B5EF4-FFF2-40B4-BE49-F238E27FC236}">
                <a16:creationId xmlns:a16="http://schemas.microsoft.com/office/drawing/2014/main" id="{D0E16A49-E194-4E2B-91F7-B35B23E56639}"/>
              </a:ext>
            </a:extLst>
          </p:cNvPr>
          <p:cNvSpPr>
            <a:spLocks noGrp="1"/>
          </p:cNvSpPr>
          <p:nvPr>
            <p:ph type="body" sz="quarter" idx="14"/>
          </p:nvPr>
        </p:nvSpPr>
        <p:spPr>
          <a:xfrm>
            <a:off x="331693" y="175101"/>
            <a:ext cx="4570507" cy="488567"/>
          </a:xfrm>
        </p:spPr>
        <p:txBody>
          <a:bodyPr/>
          <a:lstStyle/>
          <a:p>
            <a:r>
              <a:rPr lang="en-US" altLang="ko-KR" sz="1800" b="1" dirty="0"/>
              <a:t>1. </a:t>
            </a:r>
            <a:r>
              <a:rPr lang="ko-KR" altLang="en-US" sz="1800" b="1" dirty="0"/>
              <a:t>사업장 현황 및 유해화학물질 보유현황</a:t>
            </a:r>
            <a:endParaRPr lang="en-US" altLang="ko-KR" sz="1800" b="1" dirty="0"/>
          </a:p>
        </p:txBody>
      </p:sp>
    </p:spTree>
    <p:extLst>
      <p:ext uri="{BB962C8B-B14F-4D97-AF65-F5344CB8AC3E}">
        <p14:creationId xmlns:p14="http://schemas.microsoft.com/office/powerpoint/2010/main" val="1034242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4D58845-045B-4D7C-B26E-F58689BB1B26}"/>
              </a:ext>
            </a:extLst>
          </p:cNvPr>
          <p:cNvSpPr>
            <a:spLocks noGrp="1"/>
          </p:cNvSpPr>
          <p:nvPr>
            <p:ph type="body" sz="quarter" idx="17"/>
          </p:nvPr>
        </p:nvSpPr>
        <p:spPr/>
        <p:txBody>
          <a:bodyPr/>
          <a:lstStyle/>
          <a:p>
            <a:r>
              <a:rPr lang="en-US" altLang="ko-KR" dirty="0"/>
              <a:t>2023</a:t>
            </a:r>
            <a:r>
              <a:rPr lang="ko-KR" altLang="en-US" dirty="0"/>
              <a:t>년 위해관리계획 고지</a:t>
            </a:r>
            <a:endParaRPr lang="en-US" dirty="0"/>
          </a:p>
        </p:txBody>
      </p:sp>
      <p:sp>
        <p:nvSpPr>
          <p:cNvPr id="6" name="텍스트 개체 틀 1">
            <a:extLst>
              <a:ext uri="{FF2B5EF4-FFF2-40B4-BE49-F238E27FC236}">
                <a16:creationId xmlns:a16="http://schemas.microsoft.com/office/drawing/2014/main" id="{27067A25-0CCF-47E6-9D46-ED7FAB2B15CD}"/>
              </a:ext>
            </a:extLst>
          </p:cNvPr>
          <p:cNvSpPr>
            <a:spLocks noGrp="1"/>
          </p:cNvSpPr>
          <p:nvPr>
            <p:ph type="body" sz="quarter" idx="14"/>
          </p:nvPr>
        </p:nvSpPr>
        <p:spPr>
          <a:xfrm>
            <a:off x="331693" y="175101"/>
            <a:ext cx="4570507" cy="488567"/>
          </a:xfrm>
        </p:spPr>
        <p:txBody>
          <a:bodyPr/>
          <a:lstStyle/>
          <a:p>
            <a:r>
              <a:rPr lang="en-US" altLang="ko-KR" sz="1800" b="1" dirty="0"/>
              <a:t>2. </a:t>
            </a:r>
            <a:r>
              <a:rPr lang="ko-KR" altLang="en-US" sz="1800" b="1" dirty="0"/>
              <a:t>초기대응 조직도 및 비상연락</a:t>
            </a:r>
            <a:endParaRPr lang="en-US" altLang="ko-KR" sz="1800" b="1" dirty="0"/>
          </a:p>
        </p:txBody>
      </p:sp>
      <p:pic>
        <p:nvPicPr>
          <p:cNvPr id="7" name="그림 6">
            <a:extLst>
              <a:ext uri="{FF2B5EF4-FFF2-40B4-BE49-F238E27FC236}">
                <a16:creationId xmlns:a16="http://schemas.microsoft.com/office/drawing/2014/main" id="{00000000-0008-0000-0000-000026000000}"/>
              </a:ext>
            </a:extLst>
          </p:cNvPr>
          <p:cNvPicPr>
            <a:picLocks noChangeAspect="1" noChangeArrowheads="1"/>
            <a:extLst>
              <a:ext uri="{84589F7E-364E-4C9E-8A38-B11213B215E9}">
                <a14:cameraTool xmlns:a14="http://schemas.microsoft.com/office/drawing/2010/main" cellRange="$B$4:$AN$69" spid="_x0000_s1082"/>
              </a:ext>
            </a:extLst>
          </p:cNvPicPr>
          <p:nvPr/>
        </p:nvPicPr>
        <p:blipFill>
          <a:blip r:embed="rId3"/>
          <a:srcRect/>
          <a:stretch>
            <a:fillRect/>
          </a:stretch>
        </p:blipFill>
        <p:spPr bwMode="auto">
          <a:xfrm>
            <a:off x="781162" y="887687"/>
            <a:ext cx="10629675" cy="5503257"/>
          </a:xfrm>
          <a:prstGeom prst="rect">
            <a:avLst/>
          </a:prstGeom>
          <a:solidFill>
            <a:srgbClr xmlns:mc="http://schemas.openxmlformats.org/markup-compatibility/2006" xmlns:a14="http://schemas.microsoft.com/office/drawing/2010/main" val="FFFFFF" mc:Ignorable="a14" a14:legacySpreadsheetColorIndex="9"/>
          </a:solidFill>
          <a:ln w="9525">
            <a:solidFill>
              <a:srgbClr xmlns:mc="http://schemas.openxmlformats.org/markup-compatibility/2006" xmlns:a14="http://schemas.microsoft.com/office/drawing/2010/main" val="000000" mc:Ignorable="a14" a14:legacySpreadsheetColorIndex="64"/>
            </a:solidFill>
            <a:miter lim="800000"/>
            <a:headEnd/>
            <a:tailEnd/>
          </a:ln>
        </p:spPr>
      </p:pic>
    </p:spTree>
    <p:extLst>
      <p:ext uri="{BB962C8B-B14F-4D97-AF65-F5344CB8AC3E}">
        <p14:creationId xmlns:p14="http://schemas.microsoft.com/office/powerpoint/2010/main" val="3159280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4D58845-045B-4D7C-B26E-F58689BB1B26}"/>
              </a:ext>
            </a:extLst>
          </p:cNvPr>
          <p:cNvSpPr>
            <a:spLocks noGrp="1"/>
          </p:cNvSpPr>
          <p:nvPr>
            <p:ph type="body" sz="quarter" idx="17"/>
          </p:nvPr>
        </p:nvSpPr>
        <p:spPr/>
        <p:txBody>
          <a:bodyPr/>
          <a:lstStyle/>
          <a:p>
            <a:r>
              <a:rPr lang="en-US" altLang="ko-KR" dirty="0"/>
              <a:t>2023</a:t>
            </a:r>
            <a:r>
              <a:rPr lang="ko-KR" altLang="en-US" dirty="0"/>
              <a:t>년 위해관리계획 고지</a:t>
            </a:r>
            <a:endParaRPr lang="en-US" dirty="0"/>
          </a:p>
        </p:txBody>
      </p:sp>
      <p:sp>
        <p:nvSpPr>
          <p:cNvPr id="6" name="텍스트 개체 틀 1">
            <a:extLst>
              <a:ext uri="{FF2B5EF4-FFF2-40B4-BE49-F238E27FC236}">
                <a16:creationId xmlns:a16="http://schemas.microsoft.com/office/drawing/2014/main" id="{27067A25-0CCF-47E6-9D46-ED7FAB2B15CD}"/>
              </a:ext>
            </a:extLst>
          </p:cNvPr>
          <p:cNvSpPr>
            <a:spLocks noGrp="1"/>
          </p:cNvSpPr>
          <p:nvPr>
            <p:ph type="body" sz="quarter" idx="14"/>
          </p:nvPr>
        </p:nvSpPr>
        <p:spPr>
          <a:xfrm>
            <a:off x="331693" y="175101"/>
            <a:ext cx="4570507" cy="488567"/>
          </a:xfrm>
        </p:spPr>
        <p:txBody>
          <a:bodyPr/>
          <a:lstStyle/>
          <a:p>
            <a:r>
              <a:rPr lang="en-US" altLang="ko-KR" sz="1800" b="1" dirty="0"/>
              <a:t>2. </a:t>
            </a:r>
            <a:r>
              <a:rPr lang="ko-KR" altLang="en-US" sz="1800" b="1" dirty="0"/>
              <a:t>초기대응 조직도 및 비상연락</a:t>
            </a:r>
            <a:endParaRPr lang="en-US" altLang="ko-KR" sz="1800" b="1" dirty="0"/>
          </a:p>
        </p:txBody>
      </p:sp>
      <p:grpSp>
        <p:nvGrpSpPr>
          <p:cNvPr id="7" name="그룹 6">
            <a:extLst>
              <a:ext uri="{FF2B5EF4-FFF2-40B4-BE49-F238E27FC236}">
                <a16:creationId xmlns:a16="http://schemas.microsoft.com/office/drawing/2014/main" id="{DC054246-0F0F-4D9B-8F2F-87C6CAB5D063}"/>
              </a:ext>
            </a:extLst>
          </p:cNvPr>
          <p:cNvGrpSpPr/>
          <p:nvPr/>
        </p:nvGrpSpPr>
        <p:grpSpPr>
          <a:xfrm>
            <a:off x="2063552" y="980728"/>
            <a:ext cx="8064896" cy="5400599"/>
            <a:chOff x="539552" y="980728"/>
            <a:chExt cx="8064896" cy="5400599"/>
          </a:xfrm>
        </p:grpSpPr>
        <p:pic>
          <p:nvPicPr>
            <p:cNvPr id="8" name="Picture 214">
              <a:extLst>
                <a:ext uri="{FF2B5EF4-FFF2-40B4-BE49-F238E27FC236}">
                  <a16:creationId xmlns:a16="http://schemas.microsoft.com/office/drawing/2014/main" id="{874AFBD8-C13A-4C3D-8952-6E5365A3A27E}"/>
                </a:ext>
              </a:extLst>
            </p:cNvPr>
            <p:cNvPicPr>
              <a:picLocks noChangeAspect="1" noChangeArrowheads="1"/>
              <a:extLst>
                <a:ext uri="{84589F7E-364E-4C9E-8A38-B11213B215E9}">
                  <a14:cameraTool xmlns:a14="http://schemas.microsoft.com/office/drawing/2010/main" cellRange="카메라3!$B$5:$P$22" spid="_x0000_s1885"/>
                </a:ext>
              </a:extLst>
            </p:cNvPicPr>
            <p:nvPr/>
          </p:nvPicPr>
          <p:blipFill>
            <a:blip r:embed="rId3"/>
            <a:srcRect/>
            <a:stretch>
              <a:fillRect/>
            </a:stretch>
          </p:blipFill>
          <p:spPr bwMode="auto">
            <a:xfrm>
              <a:off x="539552" y="980728"/>
              <a:ext cx="8064896" cy="5400599"/>
            </a:xfrm>
            <a:prstGeom prst="rect">
              <a:avLst/>
            </a:prstGeom>
            <a:solidFill>
              <a:srgbClr xmlns:mc="http://schemas.openxmlformats.org/markup-compatibility/2006" xmlns:a14="http://schemas.microsoft.com/office/drawing/2010/main" val="FFFFFF" mc:Ignorable="a14" a14:legacySpreadsheetColorIndex="9"/>
            </a:solidFill>
            <a:ln w="9525">
              <a:solidFill>
                <a:srgbClr xmlns:mc="http://schemas.openxmlformats.org/markup-compatibility/2006" xmlns:a14="http://schemas.microsoft.com/office/drawing/2010/main" val="000000" mc:Ignorable="a14" a14:legacySpreadsheetColorIndex="64"/>
              </a:solidFill>
              <a:miter lim="800000"/>
              <a:headEnd/>
              <a:tailEnd/>
            </a:ln>
          </p:spPr>
        </p:pic>
        <p:sp>
          <p:nvSpPr>
            <p:cNvPr id="9" name="TextBox 8">
              <a:extLst>
                <a:ext uri="{FF2B5EF4-FFF2-40B4-BE49-F238E27FC236}">
                  <a16:creationId xmlns:a16="http://schemas.microsoft.com/office/drawing/2014/main" id="{450BBEE9-D82C-4889-B2D8-10F2E5DAD332}"/>
                </a:ext>
              </a:extLst>
            </p:cNvPr>
            <p:cNvSpPr txBox="1"/>
            <p:nvPr/>
          </p:nvSpPr>
          <p:spPr>
            <a:xfrm>
              <a:off x="637468" y="1052736"/>
              <a:ext cx="1846300" cy="276999"/>
            </a:xfrm>
            <a:prstGeom prst="rect">
              <a:avLst/>
            </a:prstGeom>
            <a:noFill/>
          </p:spPr>
          <p:txBody>
            <a:bodyPr wrap="square" rtlCol="0">
              <a:spAutoFit/>
            </a:bodyPr>
            <a:lstStyle/>
            <a:p>
              <a:r>
                <a:rPr lang="ko-KR" altLang="en-US" sz="1200" b="1" dirty="0"/>
                <a:t>비상통제조직도</a:t>
              </a:r>
            </a:p>
          </p:txBody>
        </p:sp>
      </p:grpSp>
    </p:spTree>
    <p:extLst>
      <p:ext uri="{BB962C8B-B14F-4D97-AF65-F5344CB8AC3E}">
        <p14:creationId xmlns:p14="http://schemas.microsoft.com/office/powerpoint/2010/main" val="4241029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4D58845-045B-4D7C-B26E-F58689BB1B26}"/>
              </a:ext>
            </a:extLst>
          </p:cNvPr>
          <p:cNvSpPr>
            <a:spLocks noGrp="1"/>
          </p:cNvSpPr>
          <p:nvPr>
            <p:ph type="body" sz="quarter" idx="17"/>
          </p:nvPr>
        </p:nvSpPr>
        <p:spPr/>
        <p:txBody>
          <a:bodyPr/>
          <a:lstStyle/>
          <a:p>
            <a:r>
              <a:rPr lang="en-US" altLang="ko-KR" dirty="0"/>
              <a:t>2023</a:t>
            </a:r>
            <a:r>
              <a:rPr lang="ko-KR" altLang="en-US" dirty="0"/>
              <a:t>년 위해관리계획 고지</a:t>
            </a:r>
            <a:endParaRPr lang="en-US" dirty="0"/>
          </a:p>
        </p:txBody>
      </p:sp>
      <p:sp>
        <p:nvSpPr>
          <p:cNvPr id="6" name="텍스트 개체 틀 1">
            <a:extLst>
              <a:ext uri="{FF2B5EF4-FFF2-40B4-BE49-F238E27FC236}">
                <a16:creationId xmlns:a16="http://schemas.microsoft.com/office/drawing/2014/main" id="{27067A25-0CCF-47E6-9D46-ED7FAB2B15CD}"/>
              </a:ext>
            </a:extLst>
          </p:cNvPr>
          <p:cNvSpPr>
            <a:spLocks noGrp="1"/>
          </p:cNvSpPr>
          <p:nvPr>
            <p:ph type="body" sz="quarter" idx="14"/>
          </p:nvPr>
        </p:nvSpPr>
        <p:spPr>
          <a:xfrm>
            <a:off x="331693" y="175101"/>
            <a:ext cx="4570507" cy="488567"/>
          </a:xfrm>
        </p:spPr>
        <p:txBody>
          <a:bodyPr/>
          <a:lstStyle/>
          <a:p>
            <a:r>
              <a:rPr lang="en-US" altLang="ko-KR" sz="1800" b="1" dirty="0"/>
              <a:t>3. </a:t>
            </a:r>
            <a:r>
              <a:rPr lang="ko-KR" altLang="en-US" sz="1800" b="1" dirty="0"/>
              <a:t>초기 신고</a:t>
            </a:r>
            <a:r>
              <a:rPr lang="en-US" altLang="ko-KR" sz="1800" b="1" dirty="0"/>
              <a:t>/</a:t>
            </a:r>
            <a:r>
              <a:rPr lang="ko-KR" altLang="en-US" sz="1800" b="1" dirty="0"/>
              <a:t>보고</a:t>
            </a:r>
            <a:endParaRPr lang="en-US" altLang="ko-KR" sz="1800" b="1" dirty="0"/>
          </a:p>
        </p:txBody>
      </p:sp>
      <p:sp>
        <p:nvSpPr>
          <p:cNvPr id="7" name="오른쪽 화살표 57">
            <a:extLst>
              <a:ext uri="{FF2B5EF4-FFF2-40B4-BE49-F238E27FC236}">
                <a16:creationId xmlns:a16="http://schemas.microsoft.com/office/drawing/2014/main" id="{8500235B-93D8-4FC9-88D8-5F73FC1A198E}"/>
              </a:ext>
            </a:extLst>
          </p:cNvPr>
          <p:cNvSpPr/>
          <p:nvPr/>
        </p:nvSpPr>
        <p:spPr bwMode="auto">
          <a:xfrm>
            <a:off x="1847669" y="4551271"/>
            <a:ext cx="8627533" cy="1574800"/>
          </a:xfrm>
          <a:prstGeom prst="rightArrow">
            <a:avLst/>
          </a:prstGeom>
          <a:solidFill>
            <a:srgbClr val="0066CC"/>
          </a:solidFill>
          <a:ln w="9525">
            <a:noFill/>
            <a:miter lim="800000"/>
            <a:headEnd/>
            <a:tailEnd/>
          </a:ln>
        </p:spPr>
        <p:txBody>
          <a:bodyPr wrap="none" rtlCol="0" anchor="ctr"/>
          <a:lstStyle/>
          <a:p>
            <a:pPr algn="ctr"/>
            <a:endParaRPr lang="ko-KR" altLang="en-US" dirty="0"/>
          </a:p>
        </p:txBody>
      </p:sp>
      <p:sp>
        <p:nvSpPr>
          <p:cNvPr id="8" name="모서리가 둥근 직사각형 15">
            <a:extLst>
              <a:ext uri="{FF2B5EF4-FFF2-40B4-BE49-F238E27FC236}">
                <a16:creationId xmlns:a16="http://schemas.microsoft.com/office/drawing/2014/main" id="{FFAEDA6D-0207-4AC2-AFBA-CC24CD7E2F7A}"/>
              </a:ext>
            </a:extLst>
          </p:cNvPr>
          <p:cNvSpPr/>
          <p:nvPr/>
        </p:nvSpPr>
        <p:spPr bwMode="auto">
          <a:xfrm>
            <a:off x="586373" y="1037504"/>
            <a:ext cx="9963326" cy="609598"/>
          </a:xfrm>
          <a:prstGeom prst="roundRect">
            <a:avLst/>
          </a:prstGeom>
          <a:noFill/>
          <a:ln w="15875">
            <a:noFill/>
            <a:prstDash val="sysDash"/>
            <a:miter lim="800000"/>
            <a:headEnd/>
            <a:tailEnd/>
          </a:ln>
        </p:spPr>
        <p:txBody>
          <a:bodyPr wrap="none" rtlCol="0" anchor="ctr"/>
          <a:lstStyle/>
          <a:p>
            <a:r>
              <a:rPr kumimoji="0" lang="ko-KR" altLang="en-US" b="1" dirty="0">
                <a:latin typeface="맑은 고딕" pitchFamily="50" charset="-127"/>
                <a:ea typeface="맑은 고딕" pitchFamily="50" charset="-127"/>
              </a:rPr>
              <a:t>⑴</a:t>
            </a:r>
            <a:r>
              <a:rPr kumimoji="0" lang="en-US" altLang="ko-KR" b="1" dirty="0">
                <a:latin typeface="맑은 고딕" pitchFamily="50" charset="-127"/>
                <a:ea typeface="맑은 고딕" pitchFamily="50" charset="-127"/>
              </a:rPr>
              <a:t> </a:t>
            </a:r>
            <a:r>
              <a:rPr kumimoji="0" lang="ko-KR" altLang="en-US" b="1" dirty="0">
                <a:latin typeface="맑은 고딕" pitchFamily="50" charset="-127"/>
                <a:ea typeface="맑은 고딕" pitchFamily="50" charset="-127"/>
              </a:rPr>
              <a:t>초기 신고</a:t>
            </a:r>
            <a:r>
              <a:rPr kumimoji="0" lang="en-US" altLang="ko-KR" b="1" dirty="0">
                <a:latin typeface="맑은 고딕" pitchFamily="50" charset="-127"/>
                <a:ea typeface="맑은 고딕" pitchFamily="50" charset="-127"/>
              </a:rPr>
              <a:t>/</a:t>
            </a:r>
            <a:r>
              <a:rPr kumimoji="0" lang="ko-KR" altLang="en-US" b="1" dirty="0">
                <a:latin typeface="맑은 고딕" pitchFamily="50" charset="-127"/>
                <a:ea typeface="맑은 고딕" pitchFamily="50" charset="-127"/>
              </a:rPr>
              <a:t>보고</a:t>
            </a:r>
            <a:endParaRPr lang="ko-KR" altLang="en-US" dirty="0"/>
          </a:p>
        </p:txBody>
      </p:sp>
      <p:sp>
        <p:nvSpPr>
          <p:cNvPr id="9" name="모서리가 둥근 직사각형 17">
            <a:extLst>
              <a:ext uri="{FF2B5EF4-FFF2-40B4-BE49-F238E27FC236}">
                <a16:creationId xmlns:a16="http://schemas.microsoft.com/office/drawing/2014/main" id="{AAA787A1-E2CD-4771-8B06-D1BE9A39D304}"/>
              </a:ext>
            </a:extLst>
          </p:cNvPr>
          <p:cNvSpPr/>
          <p:nvPr/>
        </p:nvSpPr>
        <p:spPr bwMode="auto">
          <a:xfrm>
            <a:off x="738773" y="1731792"/>
            <a:ext cx="9963326" cy="609598"/>
          </a:xfrm>
          <a:prstGeom prst="roundRect">
            <a:avLst/>
          </a:prstGeom>
          <a:noFill/>
          <a:ln w="15875">
            <a:noFill/>
            <a:prstDash val="sysDash"/>
            <a:miter lim="800000"/>
            <a:headEnd/>
            <a:tailEnd/>
          </a:ln>
        </p:spPr>
        <p:txBody>
          <a:bodyPr wrap="none" rtlCol="0" anchor="ctr"/>
          <a:lstStyle/>
          <a:p>
            <a:r>
              <a:rPr kumimoji="0" lang="ko-KR" altLang="en-US" sz="1600" b="1" dirty="0">
                <a:latin typeface="맑은 고딕" pitchFamily="50" charset="-127"/>
                <a:ea typeface="맑은 고딕" pitchFamily="50" charset="-127"/>
              </a:rPr>
              <a:t>◈ 경보전파방법</a:t>
            </a:r>
            <a:endParaRPr lang="ko-KR" altLang="en-US" sz="1600" dirty="0"/>
          </a:p>
        </p:txBody>
      </p:sp>
      <p:sp>
        <p:nvSpPr>
          <p:cNvPr id="10" name="오각형 18">
            <a:extLst>
              <a:ext uri="{FF2B5EF4-FFF2-40B4-BE49-F238E27FC236}">
                <a16:creationId xmlns:a16="http://schemas.microsoft.com/office/drawing/2014/main" id="{D9CB3DE9-375C-4437-BE0A-5E9E42D4E7BF}"/>
              </a:ext>
            </a:extLst>
          </p:cNvPr>
          <p:cNvSpPr/>
          <p:nvPr/>
        </p:nvSpPr>
        <p:spPr bwMode="auto">
          <a:xfrm>
            <a:off x="1813801" y="2717298"/>
            <a:ext cx="1930307" cy="855142"/>
          </a:xfrm>
          <a:prstGeom prst="homePlate">
            <a:avLst/>
          </a:prstGeom>
          <a:solidFill>
            <a:srgbClr val="0066CC"/>
          </a:solidFill>
          <a:ln w="9525">
            <a:noFill/>
            <a:miter lim="800000"/>
            <a:headEnd/>
            <a:tailEnd/>
          </a:ln>
        </p:spPr>
        <p:txBody>
          <a:bodyPr wrap="none" rtlCol="0" anchor="ctr"/>
          <a:lstStyle/>
          <a:p>
            <a:pPr algn="ctr"/>
            <a:r>
              <a:rPr lang="ko-KR" altLang="en-US" sz="1600" b="1" dirty="0">
                <a:solidFill>
                  <a:schemeClr val="bg1"/>
                </a:solidFill>
                <a:latin typeface="맑은 고딕" pitchFamily="50" charset="-127"/>
                <a:ea typeface="맑은 고딕" pitchFamily="50" charset="-127"/>
              </a:rPr>
              <a:t>누출사고 발생</a:t>
            </a:r>
          </a:p>
        </p:txBody>
      </p:sp>
      <p:sp>
        <p:nvSpPr>
          <p:cNvPr id="11" name="오각형 19">
            <a:extLst>
              <a:ext uri="{FF2B5EF4-FFF2-40B4-BE49-F238E27FC236}">
                <a16:creationId xmlns:a16="http://schemas.microsoft.com/office/drawing/2014/main" id="{2CBA6209-7DF2-41D8-925C-3CA54610EF30}"/>
              </a:ext>
            </a:extLst>
          </p:cNvPr>
          <p:cNvSpPr/>
          <p:nvPr/>
        </p:nvSpPr>
        <p:spPr bwMode="auto">
          <a:xfrm>
            <a:off x="3879692" y="2708832"/>
            <a:ext cx="1930307" cy="855142"/>
          </a:xfrm>
          <a:prstGeom prst="homePlate">
            <a:avLst/>
          </a:prstGeom>
          <a:solidFill>
            <a:srgbClr val="0066CC"/>
          </a:solidFill>
          <a:ln w="9525">
            <a:noFill/>
            <a:miter lim="800000"/>
            <a:headEnd/>
            <a:tailEnd/>
          </a:ln>
        </p:spPr>
        <p:txBody>
          <a:bodyPr wrap="none" rtlCol="0" anchor="ctr"/>
          <a:lstStyle/>
          <a:p>
            <a:pPr algn="ctr"/>
            <a:r>
              <a:rPr lang="ko-KR" altLang="en-US" sz="1600" b="1" dirty="0">
                <a:solidFill>
                  <a:schemeClr val="bg1"/>
                </a:solidFill>
                <a:latin typeface="맑은 고딕" pitchFamily="50" charset="-127"/>
                <a:ea typeface="맑은 고딕" pitchFamily="50" charset="-127"/>
              </a:rPr>
              <a:t>초기방제작업</a:t>
            </a:r>
          </a:p>
        </p:txBody>
      </p:sp>
      <p:sp>
        <p:nvSpPr>
          <p:cNvPr id="12" name="오각형 20">
            <a:extLst>
              <a:ext uri="{FF2B5EF4-FFF2-40B4-BE49-F238E27FC236}">
                <a16:creationId xmlns:a16="http://schemas.microsoft.com/office/drawing/2014/main" id="{AA4D7C2C-9BCB-4BE6-8196-209F8C2AB48E}"/>
              </a:ext>
            </a:extLst>
          </p:cNvPr>
          <p:cNvSpPr/>
          <p:nvPr/>
        </p:nvSpPr>
        <p:spPr bwMode="auto">
          <a:xfrm>
            <a:off x="5996436" y="2708826"/>
            <a:ext cx="1930307" cy="855142"/>
          </a:xfrm>
          <a:prstGeom prst="homePlate">
            <a:avLst/>
          </a:prstGeom>
          <a:solidFill>
            <a:srgbClr val="0066CC"/>
          </a:solidFill>
          <a:ln w="9525">
            <a:noFill/>
            <a:miter lim="800000"/>
            <a:headEnd/>
            <a:tailEnd/>
          </a:ln>
        </p:spPr>
        <p:txBody>
          <a:bodyPr wrap="none" rtlCol="0" anchor="ctr"/>
          <a:lstStyle/>
          <a:p>
            <a:r>
              <a:rPr lang="ko-KR" altLang="en-US" sz="1400" b="1" dirty="0">
                <a:solidFill>
                  <a:schemeClr val="bg1"/>
                </a:solidFill>
                <a:latin typeface="맑은 고딕" pitchFamily="50" charset="-127"/>
                <a:ea typeface="맑은 고딕" pitchFamily="50" charset="-127"/>
              </a:rPr>
              <a:t>▷ 비상사태 선포</a:t>
            </a:r>
            <a:endParaRPr lang="en-US" altLang="ko-KR" sz="1400" b="1" dirty="0">
              <a:solidFill>
                <a:schemeClr val="bg1"/>
              </a:solidFill>
              <a:latin typeface="맑은 고딕" pitchFamily="50" charset="-127"/>
              <a:ea typeface="맑은 고딕" pitchFamily="50" charset="-127"/>
            </a:endParaRPr>
          </a:p>
          <a:p>
            <a:r>
              <a:rPr lang="ko-KR" altLang="en-US" sz="1400" b="1" dirty="0">
                <a:solidFill>
                  <a:schemeClr val="bg1"/>
                </a:solidFill>
                <a:latin typeface="맑은 고딕" pitchFamily="50" charset="-127"/>
                <a:ea typeface="맑은 고딕" pitchFamily="50" charset="-127"/>
              </a:rPr>
              <a:t>▷ 주민대피홍보</a:t>
            </a:r>
            <a:endParaRPr lang="en-US" altLang="ko-KR" sz="1400" b="1" dirty="0">
              <a:solidFill>
                <a:schemeClr val="bg1"/>
              </a:solidFill>
              <a:latin typeface="맑은 고딕" pitchFamily="50" charset="-127"/>
              <a:ea typeface="맑은 고딕" pitchFamily="50" charset="-127"/>
            </a:endParaRPr>
          </a:p>
          <a:p>
            <a:r>
              <a:rPr lang="ko-KR" altLang="en-US" sz="1400" b="1" dirty="0">
                <a:solidFill>
                  <a:schemeClr val="bg1"/>
                </a:solidFill>
                <a:latin typeface="맑은 고딕" pitchFamily="50" charset="-127"/>
                <a:ea typeface="맑은 고딕" pitchFamily="50" charset="-127"/>
              </a:rPr>
              <a:t>▷ 합동방제작업</a:t>
            </a:r>
          </a:p>
        </p:txBody>
      </p:sp>
      <p:sp>
        <p:nvSpPr>
          <p:cNvPr id="13" name="모서리가 둥근 직사각형 21">
            <a:extLst>
              <a:ext uri="{FF2B5EF4-FFF2-40B4-BE49-F238E27FC236}">
                <a16:creationId xmlns:a16="http://schemas.microsoft.com/office/drawing/2014/main" id="{29B887D1-D0CF-4300-BD6D-B248C81C3674}"/>
              </a:ext>
            </a:extLst>
          </p:cNvPr>
          <p:cNvSpPr/>
          <p:nvPr/>
        </p:nvSpPr>
        <p:spPr bwMode="auto">
          <a:xfrm>
            <a:off x="738767" y="3941673"/>
            <a:ext cx="9963326" cy="609598"/>
          </a:xfrm>
          <a:prstGeom prst="roundRect">
            <a:avLst/>
          </a:prstGeom>
          <a:noFill/>
          <a:ln w="15875">
            <a:noFill/>
            <a:prstDash val="sysDash"/>
            <a:miter lim="800000"/>
            <a:headEnd/>
            <a:tailEnd/>
          </a:ln>
        </p:spPr>
        <p:txBody>
          <a:bodyPr wrap="none" rtlCol="0" anchor="ctr"/>
          <a:lstStyle/>
          <a:p>
            <a:r>
              <a:rPr kumimoji="0" lang="ko-KR" altLang="en-US" sz="1600" b="1" dirty="0">
                <a:latin typeface="맑은 고딕" pitchFamily="50" charset="-127"/>
                <a:ea typeface="맑은 고딕" pitchFamily="50" charset="-127"/>
              </a:rPr>
              <a:t>◈ 사고 시 조기 경보전달</a:t>
            </a:r>
            <a:endParaRPr lang="ko-KR" altLang="en-US" sz="1600" dirty="0"/>
          </a:p>
        </p:txBody>
      </p:sp>
      <p:grpSp>
        <p:nvGrpSpPr>
          <p:cNvPr id="14" name="Group 502">
            <a:extLst>
              <a:ext uri="{FF2B5EF4-FFF2-40B4-BE49-F238E27FC236}">
                <a16:creationId xmlns:a16="http://schemas.microsoft.com/office/drawing/2014/main" id="{48810212-D391-4BEB-BFCF-D9C0A8762B01}"/>
              </a:ext>
            </a:extLst>
          </p:cNvPr>
          <p:cNvGrpSpPr>
            <a:grpSpLocks noChangeAspect="1"/>
          </p:cNvGrpSpPr>
          <p:nvPr/>
        </p:nvGrpSpPr>
        <p:grpSpPr bwMode="auto">
          <a:xfrm>
            <a:off x="6250338" y="4856600"/>
            <a:ext cx="1303866" cy="1040870"/>
            <a:chOff x="211" y="1197"/>
            <a:chExt cx="918" cy="918"/>
          </a:xfrm>
        </p:grpSpPr>
        <p:sp>
          <p:nvSpPr>
            <p:cNvPr id="15" name="AutoShape 503">
              <a:extLst>
                <a:ext uri="{FF2B5EF4-FFF2-40B4-BE49-F238E27FC236}">
                  <a16:creationId xmlns:a16="http://schemas.microsoft.com/office/drawing/2014/main" id="{894EAB4B-16EA-4B5A-895F-49827F0DFFC1}"/>
                </a:ext>
              </a:extLst>
            </p:cNvPr>
            <p:cNvSpPr>
              <a:spLocks noChangeAspect="1" noChangeArrowheads="1"/>
            </p:cNvSpPr>
            <p:nvPr/>
          </p:nvSpPr>
          <p:spPr bwMode="auto">
            <a:xfrm>
              <a:off x="211" y="1592"/>
              <a:ext cx="918" cy="523"/>
            </a:xfrm>
            <a:prstGeom prst="diamond">
              <a:avLst/>
            </a:prstGeom>
            <a:gradFill rotWithShape="1">
              <a:gsLst>
                <a:gs pos="0">
                  <a:schemeClr val="tx2">
                    <a:gamma/>
                    <a:shade val="46275"/>
                    <a:invGamma/>
                  </a:schemeClr>
                </a:gs>
                <a:gs pos="100000">
                  <a:schemeClr val="tx2">
                    <a:alpha val="0"/>
                  </a:schemeClr>
                </a:gs>
              </a:gsLst>
              <a:path path="shape">
                <a:fillToRect l="50000" t="50000" r="50000" b="50000"/>
              </a:path>
            </a:gradFill>
            <a:ln w="9525">
              <a:noFill/>
              <a:miter lim="800000"/>
              <a:headEnd/>
              <a:tailEnd/>
            </a:ln>
            <a:effectLst/>
          </p:spPr>
          <p:txBody>
            <a:bodyPr wrap="none" anchor="ctr"/>
            <a:lstStyle/>
            <a:p>
              <a:pPr>
                <a:defRPr/>
              </a:pPr>
              <a:endParaRPr lang="ko-KR" altLang="en-US"/>
            </a:p>
          </p:txBody>
        </p:sp>
        <p:sp>
          <p:nvSpPr>
            <p:cNvPr id="16" name="AutoShape 504">
              <a:extLst>
                <a:ext uri="{FF2B5EF4-FFF2-40B4-BE49-F238E27FC236}">
                  <a16:creationId xmlns:a16="http://schemas.microsoft.com/office/drawing/2014/main" id="{F0841E9C-7F79-484F-9E1B-8AF8F44EB8D2}"/>
                </a:ext>
              </a:extLst>
            </p:cNvPr>
            <p:cNvSpPr>
              <a:spLocks noChangeAspect="1" noChangeArrowheads="1"/>
            </p:cNvSpPr>
            <p:nvPr/>
          </p:nvSpPr>
          <p:spPr bwMode="auto">
            <a:xfrm rot="5400000" flipH="1">
              <a:off x="503" y="1537"/>
              <a:ext cx="647" cy="294"/>
            </a:xfrm>
            <a:prstGeom prst="parallelogram">
              <a:avLst>
                <a:gd name="adj" fmla="val 55017"/>
              </a:avLst>
            </a:prstGeom>
            <a:gradFill rotWithShape="1">
              <a:gsLst>
                <a:gs pos="0">
                  <a:srgbClr val="FFCC00"/>
                </a:gs>
                <a:gs pos="100000">
                  <a:srgbClr val="FF9933"/>
                </a:gs>
              </a:gsLst>
              <a:lin ang="2700000" scaled="1"/>
            </a:gradFill>
            <a:ln w="9525">
              <a:noFill/>
              <a:miter lim="800000"/>
              <a:headEnd/>
              <a:tailEnd/>
            </a:ln>
          </p:spPr>
          <p:txBody>
            <a:bodyPr wrap="none" anchor="ctr"/>
            <a:lstStyle/>
            <a:p>
              <a:endParaRPr lang="ko-KR" altLang="en-US"/>
            </a:p>
          </p:txBody>
        </p:sp>
        <p:sp>
          <p:nvSpPr>
            <p:cNvPr id="17" name="AutoShape 505">
              <a:extLst>
                <a:ext uri="{FF2B5EF4-FFF2-40B4-BE49-F238E27FC236}">
                  <a16:creationId xmlns:a16="http://schemas.microsoft.com/office/drawing/2014/main" id="{4FDA7208-5720-4A4F-9F11-94D07D919CD0}"/>
                </a:ext>
              </a:extLst>
            </p:cNvPr>
            <p:cNvSpPr>
              <a:spLocks noChangeAspect="1" noChangeArrowheads="1"/>
            </p:cNvSpPr>
            <p:nvPr/>
          </p:nvSpPr>
          <p:spPr bwMode="auto">
            <a:xfrm>
              <a:off x="386" y="1197"/>
              <a:ext cx="591" cy="327"/>
            </a:xfrm>
            <a:prstGeom prst="diamond">
              <a:avLst/>
            </a:prstGeom>
            <a:solidFill>
              <a:srgbClr val="FFCC00"/>
            </a:solidFill>
            <a:ln w="9525">
              <a:noFill/>
              <a:miter lim="800000"/>
              <a:headEnd/>
              <a:tailEnd/>
            </a:ln>
          </p:spPr>
          <p:txBody>
            <a:bodyPr wrap="none" anchor="ctr"/>
            <a:lstStyle/>
            <a:p>
              <a:endParaRPr lang="ko-KR" altLang="en-US"/>
            </a:p>
          </p:txBody>
        </p:sp>
        <p:sp>
          <p:nvSpPr>
            <p:cNvPr id="18" name="AutoShape 506">
              <a:extLst>
                <a:ext uri="{FF2B5EF4-FFF2-40B4-BE49-F238E27FC236}">
                  <a16:creationId xmlns:a16="http://schemas.microsoft.com/office/drawing/2014/main" id="{70A6AF7F-09C1-4FD7-B2A4-B2FA5C21FBB0}"/>
                </a:ext>
              </a:extLst>
            </p:cNvPr>
            <p:cNvSpPr>
              <a:spLocks noChangeAspect="1" noChangeArrowheads="1"/>
            </p:cNvSpPr>
            <p:nvPr/>
          </p:nvSpPr>
          <p:spPr bwMode="auto">
            <a:xfrm>
              <a:off x="424" y="1223"/>
              <a:ext cx="513" cy="276"/>
            </a:xfrm>
            <a:prstGeom prst="diamond">
              <a:avLst/>
            </a:prstGeom>
            <a:gradFill rotWithShape="1">
              <a:gsLst>
                <a:gs pos="0">
                  <a:srgbClr val="764718">
                    <a:alpha val="79999"/>
                  </a:srgbClr>
                </a:gs>
                <a:gs pos="100000">
                  <a:srgbClr val="FF9933">
                    <a:alpha val="79999"/>
                  </a:srgbClr>
                </a:gs>
              </a:gsLst>
              <a:lin ang="5400000" scaled="1"/>
            </a:gradFill>
            <a:ln w="9525">
              <a:noFill/>
              <a:miter lim="800000"/>
              <a:headEnd/>
              <a:tailEnd/>
            </a:ln>
          </p:spPr>
          <p:txBody>
            <a:bodyPr wrap="none" anchor="ctr"/>
            <a:lstStyle/>
            <a:p>
              <a:endParaRPr lang="ko-KR" altLang="en-US"/>
            </a:p>
          </p:txBody>
        </p:sp>
        <p:sp>
          <p:nvSpPr>
            <p:cNvPr id="19" name="AutoShape 507">
              <a:extLst>
                <a:ext uri="{FF2B5EF4-FFF2-40B4-BE49-F238E27FC236}">
                  <a16:creationId xmlns:a16="http://schemas.microsoft.com/office/drawing/2014/main" id="{ED4480CF-D632-4F9A-B02C-1BF1AEE17DCE}"/>
                </a:ext>
              </a:extLst>
            </p:cNvPr>
            <p:cNvSpPr>
              <a:spLocks noChangeAspect="1" noChangeArrowheads="1"/>
            </p:cNvSpPr>
            <p:nvPr/>
          </p:nvSpPr>
          <p:spPr bwMode="auto">
            <a:xfrm flipH="1">
              <a:off x="449" y="1244"/>
              <a:ext cx="462" cy="247"/>
            </a:xfrm>
            <a:prstGeom prst="diamond">
              <a:avLst/>
            </a:prstGeom>
            <a:gradFill rotWithShape="1">
              <a:gsLst>
                <a:gs pos="0">
                  <a:srgbClr val="FFCC00"/>
                </a:gs>
                <a:gs pos="100000">
                  <a:srgbClr val="FF9933"/>
                </a:gs>
              </a:gsLst>
              <a:lin ang="2700000" scaled="1"/>
            </a:gradFill>
            <a:ln w="9525">
              <a:noFill/>
              <a:miter lim="800000"/>
              <a:headEnd/>
              <a:tailEnd/>
            </a:ln>
          </p:spPr>
          <p:txBody>
            <a:bodyPr wrap="none" anchor="ctr"/>
            <a:lstStyle/>
            <a:p>
              <a:endParaRPr lang="ko-KR" altLang="en-US"/>
            </a:p>
          </p:txBody>
        </p:sp>
        <p:sp>
          <p:nvSpPr>
            <p:cNvPr id="20" name="AutoShape 508">
              <a:extLst>
                <a:ext uri="{FF2B5EF4-FFF2-40B4-BE49-F238E27FC236}">
                  <a16:creationId xmlns:a16="http://schemas.microsoft.com/office/drawing/2014/main" id="{19B35593-75B8-49FD-B5C0-807A2338D03C}"/>
                </a:ext>
              </a:extLst>
            </p:cNvPr>
            <p:cNvSpPr>
              <a:spLocks noChangeAspect="1" noChangeArrowheads="1"/>
            </p:cNvSpPr>
            <p:nvPr/>
          </p:nvSpPr>
          <p:spPr bwMode="auto">
            <a:xfrm rot="-5400000" flipH="1" flipV="1">
              <a:off x="213" y="1538"/>
              <a:ext cx="646" cy="294"/>
            </a:xfrm>
            <a:prstGeom prst="parallelogram">
              <a:avLst>
                <a:gd name="adj" fmla="val 54932"/>
              </a:avLst>
            </a:prstGeom>
            <a:gradFill rotWithShape="1">
              <a:gsLst>
                <a:gs pos="0">
                  <a:srgbClr val="FFCC00"/>
                </a:gs>
                <a:gs pos="100000">
                  <a:srgbClr val="FF9933"/>
                </a:gs>
              </a:gsLst>
              <a:lin ang="2700000" scaled="1"/>
            </a:gradFill>
            <a:ln w="9525">
              <a:noFill/>
              <a:miter lim="800000"/>
              <a:headEnd/>
              <a:tailEnd/>
            </a:ln>
          </p:spPr>
          <p:txBody>
            <a:bodyPr wrap="none" anchor="ctr"/>
            <a:lstStyle/>
            <a:p>
              <a:endParaRPr lang="ko-KR" altLang="en-US"/>
            </a:p>
          </p:txBody>
        </p:sp>
        <p:grpSp>
          <p:nvGrpSpPr>
            <p:cNvPr id="21" name="Group 509">
              <a:extLst>
                <a:ext uri="{FF2B5EF4-FFF2-40B4-BE49-F238E27FC236}">
                  <a16:creationId xmlns:a16="http://schemas.microsoft.com/office/drawing/2014/main" id="{FF3C161C-8246-487E-B8F3-F90A26274841}"/>
                </a:ext>
              </a:extLst>
            </p:cNvPr>
            <p:cNvGrpSpPr>
              <a:grpSpLocks noChangeAspect="1"/>
            </p:cNvGrpSpPr>
            <p:nvPr/>
          </p:nvGrpSpPr>
          <p:grpSpPr bwMode="auto">
            <a:xfrm>
              <a:off x="415" y="1454"/>
              <a:ext cx="231" cy="334"/>
              <a:chOff x="2154" y="2523"/>
              <a:chExt cx="408" cy="590"/>
            </a:xfrm>
          </p:grpSpPr>
          <p:grpSp>
            <p:nvGrpSpPr>
              <p:cNvPr id="22" name="Group 510">
                <a:extLst>
                  <a:ext uri="{FF2B5EF4-FFF2-40B4-BE49-F238E27FC236}">
                    <a16:creationId xmlns:a16="http://schemas.microsoft.com/office/drawing/2014/main" id="{8D58F8BD-B0BC-4F3A-88DC-C6ABB8798F14}"/>
                  </a:ext>
                </a:extLst>
              </p:cNvPr>
              <p:cNvGrpSpPr>
                <a:grpSpLocks noChangeAspect="1"/>
              </p:cNvGrpSpPr>
              <p:nvPr/>
            </p:nvGrpSpPr>
            <p:grpSpPr bwMode="auto">
              <a:xfrm>
                <a:off x="2154" y="2523"/>
                <a:ext cx="408" cy="362"/>
                <a:chOff x="2154" y="2523"/>
                <a:chExt cx="408" cy="362"/>
              </a:xfrm>
            </p:grpSpPr>
            <p:grpSp>
              <p:nvGrpSpPr>
                <p:cNvPr id="33" name="Group 511">
                  <a:extLst>
                    <a:ext uri="{FF2B5EF4-FFF2-40B4-BE49-F238E27FC236}">
                      <a16:creationId xmlns:a16="http://schemas.microsoft.com/office/drawing/2014/main" id="{86F8A92A-9AA2-42C6-9C23-7BD50149BAD8}"/>
                    </a:ext>
                  </a:extLst>
                </p:cNvPr>
                <p:cNvGrpSpPr>
                  <a:grpSpLocks noChangeAspect="1"/>
                </p:cNvGrpSpPr>
                <p:nvPr/>
              </p:nvGrpSpPr>
              <p:grpSpPr bwMode="auto">
                <a:xfrm>
                  <a:off x="2154" y="2523"/>
                  <a:ext cx="83" cy="181"/>
                  <a:chOff x="1247" y="2478"/>
                  <a:chExt cx="83" cy="181"/>
                </a:xfrm>
              </p:grpSpPr>
              <p:sp>
                <p:nvSpPr>
                  <p:cNvPr id="40" name="AutoShape 512">
                    <a:extLst>
                      <a:ext uri="{FF2B5EF4-FFF2-40B4-BE49-F238E27FC236}">
                        <a16:creationId xmlns:a16="http://schemas.microsoft.com/office/drawing/2014/main" id="{F6C0C8B4-05D8-420E-9EC3-5047C5426F33}"/>
                      </a:ext>
                    </a:extLst>
                  </p:cNvPr>
                  <p:cNvSpPr>
                    <a:spLocks noChangeAspect="1" noChangeArrowheads="1"/>
                  </p:cNvSpPr>
                  <p:nvPr/>
                </p:nvSpPr>
                <p:spPr bwMode="auto">
                  <a:xfrm rot="-5400000">
                    <a:off x="1198" y="2527"/>
                    <a:ext cx="181" cy="83"/>
                  </a:xfrm>
                  <a:prstGeom prst="parallelogram">
                    <a:avLst>
                      <a:gd name="adj" fmla="val 54518"/>
                    </a:avLst>
                  </a:prstGeom>
                  <a:gradFill rotWithShape="1">
                    <a:gsLst>
                      <a:gs pos="0">
                        <a:srgbClr val="764718"/>
                      </a:gs>
                      <a:gs pos="100000">
                        <a:srgbClr val="FF9933"/>
                      </a:gs>
                    </a:gsLst>
                    <a:lin ang="2700000" scaled="1"/>
                  </a:gradFill>
                  <a:ln w="9525">
                    <a:noFill/>
                    <a:miter lim="800000"/>
                    <a:headEnd/>
                    <a:tailEnd/>
                  </a:ln>
                </p:spPr>
                <p:txBody>
                  <a:bodyPr wrap="none" anchor="ctr"/>
                  <a:lstStyle/>
                  <a:p>
                    <a:endParaRPr lang="ko-KR" altLang="en-US"/>
                  </a:p>
                </p:txBody>
              </p:sp>
              <p:sp>
                <p:nvSpPr>
                  <p:cNvPr id="41" name="AutoShape 513">
                    <a:extLst>
                      <a:ext uri="{FF2B5EF4-FFF2-40B4-BE49-F238E27FC236}">
                        <a16:creationId xmlns:a16="http://schemas.microsoft.com/office/drawing/2014/main" id="{5F228AF0-BDFD-460B-AF44-98D3931D5E36}"/>
                      </a:ext>
                    </a:extLst>
                  </p:cNvPr>
                  <p:cNvSpPr>
                    <a:spLocks noChangeAspect="1" noChangeArrowheads="1"/>
                  </p:cNvSpPr>
                  <p:nvPr/>
                </p:nvSpPr>
                <p:spPr bwMode="auto">
                  <a:xfrm rot="-5400000">
                    <a:off x="1231" y="2527"/>
                    <a:ext cx="136" cy="62"/>
                  </a:xfrm>
                  <a:prstGeom prst="parallelogram">
                    <a:avLst>
                      <a:gd name="adj" fmla="val 54839"/>
                    </a:avLst>
                  </a:prstGeom>
                  <a:gradFill rotWithShape="1">
                    <a:gsLst>
                      <a:gs pos="0">
                        <a:srgbClr val="764718"/>
                      </a:gs>
                      <a:gs pos="100000">
                        <a:srgbClr val="FF9933"/>
                      </a:gs>
                    </a:gsLst>
                    <a:lin ang="2700000" scaled="1"/>
                  </a:gradFill>
                  <a:ln w="9525">
                    <a:noFill/>
                    <a:miter lim="800000"/>
                    <a:headEnd/>
                    <a:tailEnd/>
                  </a:ln>
                </p:spPr>
                <p:txBody>
                  <a:bodyPr wrap="none" anchor="ctr"/>
                  <a:lstStyle/>
                  <a:p>
                    <a:endParaRPr lang="ko-KR" altLang="en-US"/>
                  </a:p>
                </p:txBody>
              </p:sp>
            </p:grpSp>
            <p:grpSp>
              <p:nvGrpSpPr>
                <p:cNvPr id="34" name="Group 514">
                  <a:extLst>
                    <a:ext uri="{FF2B5EF4-FFF2-40B4-BE49-F238E27FC236}">
                      <a16:creationId xmlns:a16="http://schemas.microsoft.com/office/drawing/2014/main" id="{991545AC-FCDD-4FAF-BF97-468590F48786}"/>
                    </a:ext>
                  </a:extLst>
                </p:cNvPr>
                <p:cNvGrpSpPr>
                  <a:grpSpLocks noChangeAspect="1"/>
                </p:cNvGrpSpPr>
                <p:nvPr/>
              </p:nvGrpSpPr>
              <p:grpSpPr bwMode="auto">
                <a:xfrm>
                  <a:off x="2316" y="2614"/>
                  <a:ext cx="83" cy="181"/>
                  <a:chOff x="1247" y="2478"/>
                  <a:chExt cx="83" cy="181"/>
                </a:xfrm>
              </p:grpSpPr>
              <p:sp>
                <p:nvSpPr>
                  <p:cNvPr id="38" name="AutoShape 515">
                    <a:extLst>
                      <a:ext uri="{FF2B5EF4-FFF2-40B4-BE49-F238E27FC236}">
                        <a16:creationId xmlns:a16="http://schemas.microsoft.com/office/drawing/2014/main" id="{418F9580-9170-4C8A-8B4A-5E50D434648C}"/>
                      </a:ext>
                    </a:extLst>
                  </p:cNvPr>
                  <p:cNvSpPr>
                    <a:spLocks noChangeAspect="1" noChangeArrowheads="1"/>
                  </p:cNvSpPr>
                  <p:nvPr/>
                </p:nvSpPr>
                <p:spPr bwMode="auto">
                  <a:xfrm rot="-5400000">
                    <a:off x="1198" y="2527"/>
                    <a:ext cx="181" cy="83"/>
                  </a:xfrm>
                  <a:prstGeom prst="parallelogram">
                    <a:avLst>
                      <a:gd name="adj" fmla="val 54518"/>
                    </a:avLst>
                  </a:prstGeom>
                  <a:gradFill rotWithShape="1">
                    <a:gsLst>
                      <a:gs pos="0">
                        <a:srgbClr val="764718"/>
                      </a:gs>
                      <a:gs pos="100000">
                        <a:srgbClr val="FF9933"/>
                      </a:gs>
                    </a:gsLst>
                    <a:lin ang="2700000" scaled="1"/>
                  </a:gradFill>
                  <a:ln w="9525">
                    <a:noFill/>
                    <a:miter lim="800000"/>
                    <a:headEnd/>
                    <a:tailEnd/>
                  </a:ln>
                </p:spPr>
                <p:txBody>
                  <a:bodyPr wrap="none" anchor="ctr"/>
                  <a:lstStyle/>
                  <a:p>
                    <a:endParaRPr lang="ko-KR" altLang="en-US"/>
                  </a:p>
                </p:txBody>
              </p:sp>
              <p:sp>
                <p:nvSpPr>
                  <p:cNvPr id="39" name="AutoShape 516">
                    <a:extLst>
                      <a:ext uri="{FF2B5EF4-FFF2-40B4-BE49-F238E27FC236}">
                        <a16:creationId xmlns:a16="http://schemas.microsoft.com/office/drawing/2014/main" id="{44EA451C-87B3-4A3C-9A32-BA2D49653A12}"/>
                      </a:ext>
                    </a:extLst>
                  </p:cNvPr>
                  <p:cNvSpPr>
                    <a:spLocks noChangeAspect="1" noChangeArrowheads="1"/>
                  </p:cNvSpPr>
                  <p:nvPr/>
                </p:nvSpPr>
                <p:spPr bwMode="auto">
                  <a:xfrm rot="-5400000">
                    <a:off x="1231" y="2527"/>
                    <a:ext cx="136" cy="62"/>
                  </a:xfrm>
                  <a:prstGeom prst="parallelogram">
                    <a:avLst>
                      <a:gd name="adj" fmla="val 54839"/>
                    </a:avLst>
                  </a:prstGeom>
                  <a:gradFill rotWithShape="1">
                    <a:gsLst>
                      <a:gs pos="0">
                        <a:srgbClr val="764718"/>
                      </a:gs>
                      <a:gs pos="100000">
                        <a:srgbClr val="FF9933"/>
                      </a:gs>
                    </a:gsLst>
                    <a:lin ang="2700000" scaled="1"/>
                  </a:gradFill>
                  <a:ln w="9525">
                    <a:noFill/>
                    <a:miter lim="800000"/>
                    <a:headEnd/>
                    <a:tailEnd/>
                  </a:ln>
                </p:spPr>
                <p:txBody>
                  <a:bodyPr wrap="none" anchor="ctr"/>
                  <a:lstStyle/>
                  <a:p>
                    <a:endParaRPr lang="ko-KR" altLang="en-US"/>
                  </a:p>
                </p:txBody>
              </p:sp>
            </p:grpSp>
            <p:grpSp>
              <p:nvGrpSpPr>
                <p:cNvPr id="35" name="Group 517">
                  <a:extLst>
                    <a:ext uri="{FF2B5EF4-FFF2-40B4-BE49-F238E27FC236}">
                      <a16:creationId xmlns:a16="http://schemas.microsoft.com/office/drawing/2014/main" id="{8515B4B2-4A80-4112-8A72-43CBBF2ECC5B}"/>
                    </a:ext>
                  </a:extLst>
                </p:cNvPr>
                <p:cNvGrpSpPr>
                  <a:grpSpLocks noChangeAspect="1"/>
                </p:cNvGrpSpPr>
                <p:nvPr/>
              </p:nvGrpSpPr>
              <p:grpSpPr bwMode="auto">
                <a:xfrm>
                  <a:off x="2479" y="2704"/>
                  <a:ext cx="83" cy="181"/>
                  <a:chOff x="1247" y="2478"/>
                  <a:chExt cx="83" cy="181"/>
                </a:xfrm>
              </p:grpSpPr>
              <p:sp>
                <p:nvSpPr>
                  <p:cNvPr id="36" name="AutoShape 518">
                    <a:extLst>
                      <a:ext uri="{FF2B5EF4-FFF2-40B4-BE49-F238E27FC236}">
                        <a16:creationId xmlns:a16="http://schemas.microsoft.com/office/drawing/2014/main" id="{17666103-1F5B-46DB-9413-5F11AE8B6BE6}"/>
                      </a:ext>
                    </a:extLst>
                  </p:cNvPr>
                  <p:cNvSpPr>
                    <a:spLocks noChangeAspect="1" noChangeArrowheads="1"/>
                  </p:cNvSpPr>
                  <p:nvPr/>
                </p:nvSpPr>
                <p:spPr bwMode="auto">
                  <a:xfrm rot="-5400000">
                    <a:off x="1198" y="2527"/>
                    <a:ext cx="181" cy="83"/>
                  </a:xfrm>
                  <a:prstGeom prst="parallelogram">
                    <a:avLst>
                      <a:gd name="adj" fmla="val 54518"/>
                    </a:avLst>
                  </a:prstGeom>
                  <a:gradFill rotWithShape="1">
                    <a:gsLst>
                      <a:gs pos="0">
                        <a:srgbClr val="764718"/>
                      </a:gs>
                      <a:gs pos="100000">
                        <a:srgbClr val="FF9933"/>
                      </a:gs>
                    </a:gsLst>
                    <a:lin ang="2700000" scaled="1"/>
                  </a:gradFill>
                  <a:ln w="9525">
                    <a:noFill/>
                    <a:miter lim="800000"/>
                    <a:headEnd/>
                    <a:tailEnd/>
                  </a:ln>
                </p:spPr>
                <p:txBody>
                  <a:bodyPr wrap="none" anchor="ctr"/>
                  <a:lstStyle/>
                  <a:p>
                    <a:endParaRPr lang="ko-KR" altLang="en-US"/>
                  </a:p>
                </p:txBody>
              </p:sp>
              <p:sp>
                <p:nvSpPr>
                  <p:cNvPr id="37" name="AutoShape 519">
                    <a:extLst>
                      <a:ext uri="{FF2B5EF4-FFF2-40B4-BE49-F238E27FC236}">
                        <a16:creationId xmlns:a16="http://schemas.microsoft.com/office/drawing/2014/main" id="{A9C8DA69-1C83-4123-BAFD-64394BA895A2}"/>
                      </a:ext>
                    </a:extLst>
                  </p:cNvPr>
                  <p:cNvSpPr>
                    <a:spLocks noChangeAspect="1" noChangeArrowheads="1"/>
                  </p:cNvSpPr>
                  <p:nvPr/>
                </p:nvSpPr>
                <p:spPr bwMode="auto">
                  <a:xfrm rot="-5400000">
                    <a:off x="1231" y="2527"/>
                    <a:ext cx="136" cy="62"/>
                  </a:xfrm>
                  <a:prstGeom prst="parallelogram">
                    <a:avLst>
                      <a:gd name="adj" fmla="val 54839"/>
                    </a:avLst>
                  </a:prstGeom>
                  <a:gradFill rotWithShape="1">
                    <a:gsLst>
                      <a:gs pos="0">
                        <a:srgbClr val="764718"/>
                      </a:gs>
                      <a:gs pos="100000">
                        <a:srgbClr val="FF9933"/>
                      </a:gs>
                    </a:gsLst>
                    <a:lin ang="2700000" scaled="1"/>
                  </a:gradFill>
                  <a:ln w="9525">
                    <a:noFill/>
                    <a:miter lim="800000"/>
                    <a:headEnd/>
                    <a:tailEnd/>
                  </a:ln>
                </p:spPr>
                <p:txBody>
                  <a:bodyPr wrap="none" anchor="ctr"/>
                  <a:lstStyle/>
                  <a:p>
                    <a:endParaRPr lang="ko-KR" altLang="en-US"/>
                  </a:p>
                </p:txBody>
              </p:sp>
            </p:grpSp>
          </p:grpSp>
          <p:grpSp>
            <p:nvGrpSpPr>
              <p:cNvPr id="23" name="Group 520">
                <a:extLst>
                  <a:ext uri="{FF2B5EF4-FFF2-40B4-BE49-F238E27FC236}">
                    <a16:creationId xmlns:a16="http://schemas.microsoft.com/office/drawing/2014/main" id="{9270E8D5-9825-48EC-9F37-930F2313B561}"/>
                  </a:ext>
                </a:extLst>
              </p:cNvPr>
              <p:cNvGrpSpPr>
                <a:grpSpLocks noChangeAspect="1"/>
              </p:cNvGrpSpPr>
              <p:nvPr/>
            </p:nvGrpSpPr>
            <p:grpSpPr bwMode="auto">
              <a:xfrm>
                <a:off x="2154" y="2751"/>
                <a:ext cx="408" cy="362"/>
                <a:chOff x="2154" y="2523"/>
                <a:chExt cx="408" cy="362"/>
              </a:xfrm>
            </p:grpSpPr>
            <p:grpSp>
              <p:nvGrpSpPr>
                <p:cNvPr id="24" name="Group 521">
                  <a:extLst>
                    <a:ext uri="{FF2B5EF4-FFF2-40B4-BE49-F238E27FC236}">
                      <a16:creationId xmlns:a16="http://schemas.microsoft.com/office/drawing/2014/main" id="{F15A53D8-D57A-4D36-A0BB-FDD612F3F23F}"/>
                    </a:ext>
                  </a:extLst>
                </p:cNvPr>
                <p:cNvGrpSpPr>
                  <a:grpSpLocks noChangeAspect="1"/>
                </p:cNvGrpSpPr>
                <p:nvPr/>
              </p:nvGrpSpPr>
              <p:grpSpPr bwMode="auto">
                <a:xfrm>
                  <a:off x="2154" y="2523"/>
                  <a:ext cx="83" cy="181"/>
                  <a:chOff x="1247" y="2478"/>
                  <a:chExt cx="83" cy="181"/>
                </a:xfrm>
              </p:grpSpPr>
              <p:sp>
                <p:nvSpPr>
                  <p:cNvPr id="31" name="AutoShape 522">
                    <a:extLst>
                      <a:ext uri="{FF2B5EF4-FFF2-40B4-BE49-F238E27FC236}">
                        <a16:creationId xmlns:a16="http://schemas.microsoft.com/office/drawing/2014/main" id="{E4F2A568-80A7-47D8-B082-3B4A4B3824DD}"/>
                      </a:ext>
                    </a:extLst>
                  </p:cNvPr>
                  <p:cNvSpPr>
                    <a:spLocks noChangeAspect="1" noChangeArrowheads="1"/>
                  </p:cNvSpPr>
                  <p:nvPr/>
                </p:nvSpPr>
                <p:spPr bwMode="auto">
                  <a:xfrm rot="-5400000">
                    <a:off x="1198" y="2527"/>
                    <a:ext cx="181" cy="83"/>
                  </a:xfrm>
                  <a:prstGeom prst="parallelogram">
                    <a:avLst>
                      <a:gd name="adj" fmla="val 54518"/>
                    </a:avLst>
                  </a:prstGeom>
                  <a:gradFill rotWithShape="1">
                    <a:gsLst>
                      <a:gs pos="0">
                        <a:srgbClr val="764718"/>
                      </a:gs>
                      <a:gs pos="100000">
                        <a:srgbClr val="FF9933"/>
                      </a:gs>
                    </a:gsLst>
                    <a:lin ang="2700000" scaled="1"/>
                  </a:gradFill>
                  <a:ln w="9525">
                    <a:noFill/>
                    <a:miter lim="800000"/>
                    <a:headEnd/>
                    <a:tailEnd/>
                  </a:ln>
                </p:spPr>
                <p:txBody>
                  <a:bodyPr wrap="none" anchor="ctr"/>
                  <a:lstStyle/>
                  <a:p>
                    <a:endParaRPr lang="ko-KR" altLang="en-US"/>
                  </a:p>
                </p:txBody>
              </p:sp>
              <p:sp>
                <p:nvSpPr>
                  <p:cNvPr id="32" name="AutoShape 523">
                    <a:extLst>
                      <a:ext uri="{FF2B5EF4-FFF2-40B4-BE49-F238E27FC236}">
                        <a16:creationId xmlns:a16="http://schemas.microsoft.com/office/drawing/2014/main" id="{D9271685-A5A5-45FB-B7E6-6F26D3654C16}"/>
                      </a:ext>
                    </a:extLst>
                  </p:cNvPr>
                  <p:cNvSpPr>
                    <a:spLocks noChangeAspect="1" noChangeArrowheads="1"/>
                  </p:cNvSpPr>
                  <p:nvPr/>
                </p:nvSpPr>
                <p:spPr bwMode="auto">
                  <a:xfrm rot="-5400000">
                    <a:off x="1231" y="2527"/>
                    <a:ext cx="136" cy="62"/>
                  </a:xfrm>
                  <a:prstGeom prst="parallelogram">
                    <a:avLst>
                      <a:gd name="adj" fmla="val 54839"/>
                    </a:avLst>
                  </a:prstGeom>
                  <a:gradFill rotWithShape="1">
                    <a:gsLst>
                      <a:gs pos="0">
                        <a:srgbClr val="764718"/>
                      </a:gs>
                      <a:gs pos="100000">
                        <a:srgbClr val="FF9933"/>
                      </a:gs>
                    </a:gsLst>
                    <a:lin ang="2700000" scaled="1"/>
                  </a:gradFill>
                  <a:ln w="9525">
                    <a:noFill/>
                    <a:miter lim="800000"/>
                    <a:headEnd/>
                    <a:tailEnd/>
                  </a:ln>
                </p:spPr>
                <p:txBody>
                  <a:bodyPr wrap="none" anchor="ctr"/>
                  <a:lstStyle/>
                  <a:p>
                    <a:endParaRPr lang="ko-KR" altLang="en-US"/>
                  </a:p>
                </p:txBody>
              </p:sp>
            </p:grpSp>
            <p:grpSp>
              <p:nvGrpSpPr>
                <p:cNvPr id="25" name="Group 524">
                  <a:extLst>
                    <a:ext uri="{FF2B5EF4-FFF2-40B4-BE49-F238E27FC236}">
                      <a16:creationId xmlns:a16="http://schemas.microsoft.com/office/drawing/2014/main" id="{0C2635CF-6758-49AF-B444-D6870FD54EFF}"/>
                    </a:ext>
                  </a:extLst>
                </p:cNvPr>
                <p:cNvGrpSpPr>
                  <a:grpSpLocks noChangeAspect="1"/>
                </p:cNvGrpSpPr>
                <p:nvPr/>
              </p:nvGrpSpPr>
              <p:grpSpPr bwMode="auto">
                <a:xfrm>
                  <a:off x="2316" y="2614"/>
                  <a:ext cx="83" cy="181"/>
                  <a:chOff x="1247" y="2478"/>
                  <a:chExt cx="83" cy="181"/>
                </a:xfrm>
              </p:grpSpPr>
              <p:sp>
                <p:nvSpPr>
                  <p:cNvPr id="29" name="AutoShape 525">
                    <a:extLst>
                      <a:ext uri="{FF2B5EF4-FFF2-40B4-BE49-F238E27FC236}">
                        <a16:creationId xmlns:a16="http://schemas.microsoft.com/office/drawing/2014/main" id="{A221D393-1BBD-4D61-917B-29B3F3928202}"/>
                      </a:ext>
                    </a:extLst>
                  </p:cNvPr>
                  <p:cNvSpPr>
                    <a:spLocks noChangeAspect="1" noChangeArrowheads="1"/>
                  </p:cNvSpPr>
                  <p:nvPr/>
                </p:nvSpPr>
                <p:spPr bwMode="auto">
                  <a:xfrm rot="-5400000">
                    <a:off x="1198" y="2527"/>
                    <a:ext cx="181" cy="83"/>
                  </a:xfrm>
                  <a:prstGeom prst="parallelogram">
                    <a:avLst>
                      <a:gd name="adj" fmla="val 54518"/>
                    </a:avLst>
                  </a:prstGeom>
                  <a:gradFill rotWithShape="1">
                    <a:gsLst>
                      <a:gs pos="0">
                        <a:srgbClr val="764718"/>
                      </a:gs>
                      <a:gs pos="100000">
                        <a:srgbClr val="FF9933"/>
                      </a:gs>
                    </a:gsLst>
                    <a:lin ang="2700000" scaled="1"/>
                  </a:gradFill>
                  <a:ln w="9525">
                    <a:noFill/>
                    <a:miter lim="800000"/>
                    <a:headEnd/>
                    <a:tailEnd/>
                  </a:ln>
                </p:spPr>
                <p:txBody>
                  <a:bodyPr wrap="none" anchor="ctr"/>
                  <a:lstStyle/>
                  <a:p>
                    <a:endParaRPr lang="ko-KR" altLang="en-US"/>
                  </a:p>
                </p:txBody>
              </p:sp>
              <p:sp>
                <p:nvSpPr>
                  <p:cNvPr id="30" name="AutoShape 526">
                    <a:extLst>
                      <a:ext uri="{FF2B5EF4-FFF2-40B4-BE49-F238E27FC236}">
                        <a16:creationId xmlns:a16="http://schemas.microsoft.com/office/drawing/2014/main" id="{E176740C-0A49-4092-9111-B50E5873C3BC}"/>
                      </a:ext>
                    </a:extLst>
                  </p:cNvPr>
                  <p:cNvSpPr>
                    <a:spLocks noChangeAspect="1" noChangeArrowheads="1"/>
                  </p:cNvSpPr>
                  <p:nvPr/>
                </p:nvSpPr>
                <p:spPr bwMode="auto">
                  <a:xfrm rot="-5400000">
                    <a:off x="1231" y="2527"/>
                    <a:ext cx="136" cy="62"/>
                  </a:xfrm>
                  <a:prstGeom prst="parallelogram">
                    <a:avLst>
                      <a:gd name="adj" fmla="val 54839"/>
                    </a:avLst>
                  </a:prstGeom>
                  <a:gradFill rotWithShape="1">
                    <a:gsLst>
                      <a:gs pos="0">
                        <a:srgbClr val="764718"/>
                      </a:gs>
                      <a:gs pos="100000">
                        <a:srgbClr val="FF9933"/>
                      </a:gs>
                    </a:gsLst>
                    <a:lin ang="2700000" scaled="1"/>
                  </a:gradFill>
                  <a:ln w="9525">
                    <a:noFill/>
                    <a:miter lim="800000"/>
                    <a:headEnd/>
                    <a:tailEnd/>
                  </a:ln>
                </p:spPr>
                <p:txBody>
                  <a:bodyPr wrap="none" anchor="ctr"/>
                  <a:lstStyle/>
                  <a:p>
                    <a:endParaRPr lang="ko-KR" altLang="en-US"/>
                  </a:p>
                </p:txBody>
              </p:sp>
            </p:grpSp>
            <p:grpSp>
              <p:nvGrpSpPr>
                <p:cNvPr id="26" name="Group 527">
                  <a:extLst>
                    <a:ext uri="{FF2B5EF4-FFF2-40B4-BE49-F238E27FC236}">
                      <a16:creationId xmlns:a16="http://schemas.microsoft.com/office/drawing/2014/main" id="{18444841-B4DC-4B53-9B5A-7209B96A465A}"/>
                    </a:ext>
                  </a:extLst>
                </p:cNvPr>
                <p:cNvGrpSpPr>
                  <a:grpSpLocks noChangeAspect="1"/>
                </p:cNvGrpSpPr>
                <p:nvPr/>
              </p:nvGrpSpPr>
              <p:grpSpPr bwMode="auto">
                <a:xfrm>
                  <a:off x="2479" y="2704"/>
                  <a:ext cx="83" cy="181"/>
                  <a:chOff x="1247" y="2478"/>
                  <a:chExt cx="83" cy="181"/>
                </a:xfrm>
              </p:grpSpPr>
              <p:sp>
                <p:nvSpPr>
                  <p:cNvPr id="27" name="AutoShape 528">
                    <a:extLst>
                      <a:ext uri="{FF2B5EF4-FFF2-40B4-BE49-F238E27FC236}">
                        <a16:creationId xmlns:a16="http://schemas.microsoft.com/office/drawing/2014/main" id="{901C49FC-3E2D-4B82-8541-A8A744C7A3F9}"/>
                      </a:ext>
                    </a:extLst>
                  </p:cNvPr>
                  <p:cNvSpPr>
                    <a:spLocks noChangeAspect="1" noChangeArrowheads="1"/>
                  </p:cNvSpPr>
                  <p:nvPr/>
                </p:nvSpPr>
                <p:spPr bwMode="auto">
                  <a:xfrm rot="-5400000">
                    <a:off x="1198" y="2527"/>
                    <a:ext cx="181" cy="83"/>
                  </a:xfrm>
                  <a:prstGeom prst="parallelogram">
                    <a:avLst>
                      <a:gd name="adj" fmla="val 54518"/>
                    </a:avLst>
                  </a:prstGeom>
                  <a:gradFill rotWithShape="1">
                    <a:gsLst>
                      <a:gs pos="0">
                        <a:srgbClr val="764718"/>
                      </a:gs>
                      <a:gs pos="100000">
                        <a:srgbClr val="FF9933"/>
                      </a:gs>
                    </a:gsLst>
                    <a:lin ang="2700000" scaled="1"/>
                  </a:gradFill>
                  <a:ln w="9525">
                    <a:noFill/>
                    <a:miter lim="800000"/>
                    <a:headEnd/>
                    <a:tailEnd/>
                  </a:ln>
                </p:spPr>
                <p:txBody>
                  <a:bodyPr wrap="none" anchor="ctr"/>
                  <a:lstStyle/>
                  <a:p>
                    <a:endParaRPr lang="ko-KR" altLang="en-US"/>
                  </a:p>
                </p:txBody>
              </p:sp>
              <p:sp>
                <p:nvSpPr>
                  <p:cNvPr id="28" name="AutoShape 529">
                    <a:extLst>
                      <a:ext uri="{FF2B5EF4-FFF2-40B4-BE49-F238E27FC236}">
                        <a16:creationId xmlns:a16="http://schemas.microsoft.com/office/drawing/2014/main" id="{D7C370DD-31C1-4CF4-A752-2297420DB59D}"/>
                      </a:ext>
                    </a:extLst>
                  </p:cNvPr>
                  <p:cNvSpPr>
                    <a:spLocks noChangeAspect="1" noChangeArrowheads="1"/>
                  </p:cNvSpPr>
                  <p:nvPr/>
                </p:nvSpPr>
                <p:spPr bwMode="auto">
                  <a:xfrm rot="-5400000">
                    <a:off x="1231" y="2527"/>
                    <a:ext cx="136" cy="62"/>
                  </a:xfrm>
                  <a:prstGeom prst="parallelogram">
                    <a:avLst>
                      <a:gd name="adj" fmla="val 54839"/>
                    </a:avLst>
                  </a:prstGeom>
                  <a:gradFill rotWithShape="1">
                    <a:gsLst>
                      <a:gs pos="0">
                        <a:srgbClr val="764718"/>
                      </a:gs>
                      <a:gs pos="100000">
                        <a:srgbClr val="FF9933"/>
                      </a:gs>
                    </a:gsLst>
                    <a:lin ang="2700000" scaled="1"/>
                  </a:gradFill>
                  <a:ln w="9525">
                    <a:noFill/>
                    <a:miter lim="800000"/>
                    <a:headEnd/>
                    <a:tailEnd/>
                  </a:ln>
                </p:spPr>
                <p:txBody>
                  <a:bodyPr wrap="none" anchor="ctr"/>
                  <a:lstStyle/>
                  <a:p>
                    <a:endParaRPr lang="ko-KR" altLang="en-US"/>
                  </a:p>
                </p:txBody>
              </p:sp>
            </p:grpSp>
          </p:grpSp>
        </p:grpSp>
      </p:grpSp>
      <p:pic>
        <p:nvPicPr>
          <p:cNvPr id="42" name="그림 41" descr="1.jpg">
            <a:extLst>
              <a:ext uri="{FF2B5EF4-FFF2-40B4-BE49-F238E27FC236}">
                <a16:creationId xmlns:a16="http://schemas.microsoft.com/office/drawing/2014/main" id="{9BBD8975-B47E-43BE-9D7F-A5DB27F61219}"/>
              </a:ext>
            </a:extLst>
          </p:cNvPr>
          <p:cNvPicPr>
            <a:picLocks noChangeAspect="1"/>
          </p:cNvPicPr>
          <p:nvPr/>
        </p:nvPicPr>
        <p:blipFill>
          <a:blip r:embed="rId3" cstate="print"/>
          <a:stretch>
            <a:fillRect/>
          </a:stretch>
        </p:blipFill>
        <p:spPr>
          <a:xfrm>
            <a:off x="2119924" y="4906870"/>
            <a:ext cx="1181100" cy="869156"/>
          </a:xfrm>
          <a:prstGeom prst="rect">
            <a:avLst/>
          </a:prstGeom>
        </p:spPr>
      </p:pic>
      <p:pic>
        <p:nvPicPr>
          <p:cNvPr id="43" name="그림 42" descr="2.jpg">
            <a:extLst>
              <a:ext uri="{FF2B5EF4-FFF2-40B4-BE49-F238E27FC236}">
                <a16:creationId xmlns:a16="http://schemas.microsoft.com/office/drawing/2014/main" id="{D5524EFD-202A-46AE-B03C-DDCEE6DB19CD}"/>
              </a:ext>
            </a:extLst>
          </p:cNvPr>
          <p:cNvPicPr>
            <a:picLocks noChangeAspect="1"/>
          </p:cNvPicPr>
          <p:nvPr/>
        </p:nvPicPr>
        <p:blipFill>
          <a:blip r:embed="rId4" cstate="print"/>
          <a:stretch>
            <a:fillRect/>
          </a:stretch>
        </p:blipFill>
        <p:spPr>
          <a:xfrm>
            <a:off x="4251126" y="4929603"/>
            <a:ext cx="1181100" cy="806999"/>
          </a:xfrm>
          <a:prstGeom prst="rect">
            <a:avLst/>
          </a:prstGeom>
        </p:spPr>
      </p:pic>
      <p:pic>
        <p:nvPicPr>
          <p:cNvPr id="44" name="그림 43" descr="3.jpg">
            <a:extLst>
              <a:ext uri="{FF2B5EF4-FFF2-40B4-BE49-F238E27FC236}">
                <a16:creationId xmlns:a16="http://schemas.microsoft.com/office/drawing/2014/main" id="{1905C5CD-67AB-4B86-A342-187B3F46DE33}"/>
              </a:ext>
            </a:extLst>
          </p:cNvPr>
          <p:cNvPicPr>
            <a:picLocks noChangeAspect="1"/>
          </p:cNvPicPr>
          <p:nvPr/>
        </p:nvPicPr>
        <p:blipFill>
          <a:blip r:embed="rId5" cstate="print"/>
          <a:stretch>
            <a:fillRect/>
          </a:stretch>
        </p:blipFill>
        <p:spPr>
          <a:xfrm>
            <a:off x="8448194" y="4944139"/>
            <a:ext cx="1181100" cy="800931"/>
          </a:xfrm>
          <a:prstGeom prst="rect">
            <a:avLst/>
          </a:prstGeom>
        </p:spPr>
      </p:pic>
      <p:sp>
        <p:nvSpPr>
          <p:cNvPr id="45" name="모서리가 둥근 직사각형 53">
            <a:extLst>
              <a:ext uri="{FF2B5EF4-FFF2-40B4-BE49-F238E27FC236}">
                <a16:creationId xmlns:a16="http://schemas.microsoft.com/office/drawing/2014/main" id="{76B47D5D-2026-4C26-8646-A41A35268E0A}"/>
              </a:ext>
            </a:extLst>
          </p:cNvPr>
          <p:cNvSpPr/>
          <p:nvPr/>
        </p:nvSpPr>
        <p:spPr bwMode="auto">
          <a:xfrm>
            <a:off x="1974639" y="5889003"/>
            <a:ext cx="1473231" cy="304800"/>
          </a:xfrm>
          <a:prstGeom prst="roundRect">
            <a:avLst/>
          </a:prstGeom>
          <a:noFill/>
          <a:ln w="9525">
            <a:noFill/>
            <a:miter lim="800000"/>
            <a:headEnd/>
            <a:tailEnd/>
          </a:ln>
        </p:spPr>
        <p:txBody>
          <a:bodyPr wrap="none" rtlCol="0" anchor="ctr"/>
          <a:lstStyle/>
          <a:p>
            <a:pPr algn="ctr"/>
            <a:r>
              <a:rPr lang="ko-KR" altLang="en-US"/>
              <a:t>사고발생</a:t>
            </a:r>
            <a:endParaRPr lang="ko-KR" altLang="en-US" dirty="0"/>
          </a:p>
        </p:txBody>
      </p:sp>
      <p:sp>
        <p:nvSpPr>
          <p:cNvPr id="46" name="모서리가 둥근 직사각형 54">
            <a:extLst>
              <a:ext uri="{FF2B5EF4-FFF2-40B4-BE49-F238E27FC236}">
                <a16:creationId xmlns:a16="http://schemas.microsoft.com/office/drawing/2014/main" id="{7B0AAFE9-6078-49AE-B3C0-65298FF86DDE}"/>
              </a:ext>
            </a:extLst>
          </p:cNvPr>
          <p:cNvSpPr/>
          <p:nvPr/>
        </p:nvSpPr>
        <p:spPr bwMode="auto">
          <a:xfrm>
            <a:off x="4091305" y="5880536"/>
            <a:ext cx="1473231" cy="304800"/>
          </a:xfrm>
          <a:prstGeom prst="roundRect">
            <a:avLst/>
          </a:prstGeom>
          <a:noFill/>
          <a:ln w="9525">
            <a:noFill/>
            <a:miter lim="800000"/>
            <a:headEnd/>
            <a:tailEnd/>
          </a:ln>
        </p:spPr>
        <p:txBody>
          <a:bodyPr wrap="none" rtlCol="0" anchor="ctr"/>
          <a:lstStyle/>
          <a:p>
            <a:pPr algn="ctr"/>
            <a:r>
              <a:rPr lang="ko-KR" altLang="en-US" dirty="0"/>
              <a:t>경보전파</a:t>
            </a:r>
            <a:r>
              <a:rPr lang="en-US" altLang="ko-KR" dirty="0"/>
              <a:t>(</a:t>
            </a:r>
            <a:r>
              <a:rPr lang="ko-KR" altLang="en-US" dirty="0"/>
              <a:t>유선</a:t>
            </a:r>
            <a:r>
              <a:rPr lang="en-US" altLang="ko-KR" dirty="0"/>
              <a:t>)</a:t>
            </a:r>
            <a:endParaRPr lang="ko-KR" altLang="en-US" dirty="0"/>
          </a:p>
        </p:txBody>
      </p:sp>
      <p:sp>
        <p:nvSpPr>
          <p:cNvPr id="47" name="모서리가 둥근 직사각형 55">
            <a:extLst>
              <a:ext uri="{FF2B5EF4-FFF2-40B4-BE49-F238E27FC236}">
                <a16:creationId xmlns:a16="http://schemas.microsoft.com/office/drawing/2014/main" id="{297E5005-A68D-4C44-AC6D-65E0BE9D2730}"/>
              </a:ext>
            </a:extLst>
          </p:cNvPr>
          <p:cNvSpPr/>
          <p:nvPr/>
        </p:nvSpPr>
        <p:spPr bwMode="auto">
          <a:xfrm>
            <a:off x="6267239" y="5897467"/>
            <a:ext cx="1473231" cy="304800"/>
          </a:xfrm>
          <a:prstGeom prst="roundRect">
            <a:avLst/>
          </a:prstGeom>
          <a:noFill/>
          <a:ln w="9525">
            <a:noFill/>
            <a:miter lim="800000"/>
            <a:headEnd/>
            <a:tailEnd/>
          </a:ln>
        </p:spPr>
        <p:txBody>
          <a:bodyPr wrap="none" rtlCol="0" anchor="ctr"/>
          <a:lstStyle/>
          <a:p>
            <a:pPr algn="ctr"/>
            <a:r>
              <a:rPr lang="ko-KR" altLang="en-US"/>
              <a:t>관공서 접수</a:t>
            </a:r>
            <a:endParaRPr lang="ko-KR" altLang="en-US" dirty="0"/>
          </a:p>
        </p:txBody>
      </p:sp>
      <p:sp>
        <p:nvSpPr>
          <p:cNvPr id="48" name="모서리가 둥근 직사각형 56">
            <a:extLst>
              <a:ext uri="{FF2B5EF4-FFF2-40B4-BE49-F238E27FC236}">
                <a16:creationId xmlns:a16="http://schemas.microsoft.com/office/drawing/2014/main" id="{8021B741-3B7C-4AAC-AB7B-29AF046B676C}"/>
              </a:ext>
            </a:extLst>
          </p:cNvPr>
          <p:cNvSpPr/>
          <p:nvPr/>
        </p:nvSpPr>
        <p:spPr bwMode="auto">
          <a:xfrm>
            <a:off x="8156063" y="5880536"/>
            <a:ext cx="1473231" cy="304800"/>
          </a:xfrm>
          <a:prstGeom prst="roundRect">
            <a:avLst/>
          </a:prstGeom>
          <a:noFill/>
          <a:ln w="9525">
            <a:noFill/>
            <a:miter lim="800000"/>
            <a:headEnd/>
            <a:tailEnd/>
          </a:ln>
        </p:spPr>
        <p:txBody>
          <a:bodyPr wrap="none" rtlCol="0" anchor="ctr"/>
          <a:lstStyle/>
          <a:p>
            <a:pPr algn="ctr"/>
            <a:r>
              <a:rPr lang="ko-KR" altLang="en-US" dirty="0"/>
              <a:t>주민대피 홍보</a:t>
            </a:r>
          </a:p>
        </p:txBody>
      </p:sp>
      <p:sp>
        <p:nvSpPr>
          <p:cNvPr id="49" name="오각형 58">
            <a:extLst>
              <a:ext uri="{FF2B5EF4-FFF2-40B4-BE49-F238E27FC236}">
                <a16:creationId xmlns:a16="http://schemas.microsoft.com/office/drawing/2014/main" id="{7B2D7A46-F8A7-4837-9F12-322CA30A51FC}"/>
              </a:ext>
            </a:extLst>
          </p:cNvPr>
          <p:cNvSpPr/>
          <p:nvPr/>
        </p:nvSpPr>
        <p:spPr bwMode="auto">
          <a:xfrm>
            <a:off x="8206317" y="2708820"/>
            <a:ext cx="2268885" cy="855142"/>
          </a:xfrm>
          <a:prstGeom prst="homePlate">
            <a:avLst/>
          </a:prstGeom>
          <a:solidFill>
            <a:srgbClr val="0066CC"/>
          </a:solidFill>
          <a:ln w="9525">
            <a:noFill/>
            <a:miter lim="800000"/>
            <a:headEnd/>
            <a:tailEnd/>
          </a:ln>
        </p:spPr>
        <p:txBody>
          <a:bodyPr wrap="none" rtlCol="0" anchor="ctr"/>
          <a:lstStyle/>
          <a:p>
            <a:r>
              <a:rPr lang="ko-KR" altLang="en-US" sz="1400" b="1" dirty="0">
                <a:solidFill>
                  <a:schemeClr val="bg1"/>
                </a:solidFill>
                <a:latin typeface="맑은 고딕" pitchFamily="50" charset="-127"/>
                <a:ea typeface="맑은 고딕" pitchFamily="50" charset="-127"/>
              </a:rPr>
              <a:t>▷ 비상사태 해제</a:t>
            </a:r>
            <a:endParaRPr lang="en-US" altLang="ko-KR" sz="1400" b="1" dirty="0">
              <a:solidFill>
                <a:schemeClr val="bg1"/>
              </a:solidFill>
              <a:latin typeface="맑은 고딕" pitchFamily="50" charset="-127"/>
              <a:ea typeface="맑은 고딕" pitchFamily="50" charset="-127"/>
            </a:endParaRPr>
          </a:p>
          <a:p>
            <a:r>
              <a:rPr lang="ko-KR" altLang="en-US" sz="1400" b="1" dirty="0">
                <a:solidFill>
                  <a:schemeClr val="bg1"/>
                </a:solidFill>
                <a:latin typeface="맑은 고딕" pitchFamily="50" charset="-127"/>
                <a:ea typeface="맑은 고딕" pitchFamily="50" charset="-127"/>
              </a:rPr>
              <a:t>▷ 사후조치</a:t>
            </a:r>
            <a:endParaRPr lang="en-US" altLang="ko-KR" sz="1400" b="1" dirty="0">
              <a:solidFill>
                <a:schemeClr val="bg1"/>
              </a:solidFill>
              <a:latin typeface="맑은 고딕" pitchFamily="50" charset="-127"/>
              <a:ea typeface="맑은 고딕" pitchFamily="50" charset="-127"/>
            </a:endParaRPr>
          </a:p>
          <a:p>
            <a:r>
              <a:rPr lang="ko-KR" altLang="en-US" sz="1400" b="1" dirty="0">
                <a:solidFill>
                  <a:schemeClr val="bg1"/>
                </a:solidFill>
                <a:latin typeface="맑은 고딕" pitchFamily="50" charset="-127"/>
                <a:ea typeface="맑은 고딕" pitchFamily="50" charset="-127"/>
              </a:rPr>
              <a:t>▷ 재발방지대책수립</a:t>
            </a:r>
          </a:p>
        </p:txBody>
      </p:sp>
    </p:spTree>
    <p:extLst>
      <p:ext uri="{BB962C8B-B14F-4D97-AF65-F5344CB8AC3E}">
        <p14:creationId xmlns:p14="http://schemas.microsoft.com/office/powerpoint/2010/main" val="3039666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4D58845-045B-4D7C-B26E-F58689BB1B26}"/>
              </a:ext>
            </a:extLst>
          </p:cNvPr>
          <p:cNvSpPr>
            <a:spLocks noGrp="1"/>
          </p:cNvSpPr>
          <p:nvPr>
            <p:ph type="body" sz="quarter" idx="17"/>
          </p:nvPr>
        </p:nvSpPr>
        <p:spPr/>
        <p:txBody>
          <a:bodyPr/>
          <a:lstStyle/>
          <a:p>
            <a:r>
              <a:rPr lang="en-US" altLang="ko-KR" dirty="0"/>
              <a:t>2023</a:t>
            </a:r>
            <a:r>
              <a:rPr lang="ko-KR" altLang="en-US" dirty="0"/>
              <a:t>년 위해관리계획 고지</a:t>
            </a:r>
            <a:endParaRPr lang="en-US" dirty="0"/>
          </a:p>
        </p:txBody>
      </p:sp>
      <p:sp>
        <p:nvSpPr>
          <p:cNvPr id="6" name="텍스트 개체 틀 1">
            <a:extLst>
              <a:ext uri="{FF2B5EF4-FFF2-40B4-BE49-F238E27FC236}">
                <a16:creationId xmlns:a16="http://schemas.microsoft.com/office/drawing/2014/main" id="{27067A25-0CCF-47E6-9D46-ED7FAB2B15CD}"/>
              </a:ext>
            </a:extLst>
          </p:cNvPr>
          <p:cNvSpPr>
            <a:spLocks noGrp="1"/>
          </p:cNvSpPr>
          <p:nvPr>
            <p:ph type="body" sz="quarter" idx="14"/>
          </p:nvPr>
        </p:nvSpPr>
        <p:spPr>
          <a:xfrm>
            <a:off x="331693" y="175101"/>
            <a:ext cx="4570507" cy="488567"/>
          </a:xfrm>
        </p:spPr>
        <p:txBody>
          <a:bodyPr/>
          <a:lstStyle/>
          <a:p>
            <a:r>
              <a:rPr lang="en-US" altLang="ko-KR" sz="1800" b="1" dirty="0"/>
              <a:t>4. </a:t>
            </a:r>
            <a:r>
              <a:rPr lang="ko-KR" altLang="en-US" sz="1800" b="1" dirty="0"/>
              <a:t>사고대비물질 유해성 정보 및 행동요령</a:t>
            </a:r>
            <a:endParaRPr lang="en-US" altLang="ko-KR" sz="1800" b="1" dirty="0"/>
          </a:p>
        </p:txBody>
      </p:sp>
      <p:sp>
        <p:nvSpPr>
          <p:cNvPr id="7" name="모서리가 둥근 직사각형 8">
            <a:extLst>
              <a:ext uri="{FF2B5EF4-FFF2-40B4-BE49-F238E27FC236}">
                <a16:creationId xmlns:a16="http://schemas.microsoft.com/office/drawing/2014/main" id="{B92F9CE4-A1FF-4ADF-A736-11682DDFE87A}"/>
              </a:ext>
            </a:extLst>
          </p:cNvPr>
          <p:cNvSpPr/>
          <p:nvPr/>
        </p:nvSpPr>
        <p:spPr bwMode="auto">
          <a:xfrm>
            <a:off x="196674" y="1032932"/>
            <a:ext cx="9963326" cy="609598"/>
          </a:xfrm>
          <a:prstGeom prst="roundRect">
            <a:avLst/>
          </a:prstGeom>
          <a:noFill/>
          <a:ln w="15875">
            <a:noFill/>
            <a:prstDash val="sysDash"/>
            <a:miter lim="800000"/>
            <a:headEnd/>
            <a:tailEnd/>
          </a:ln>
        </p:spPr>
        <p:txBody>
          <a:bodyPr wrap="none" rtlCol="0" anchor="ctr"/>
          <a:lstStyle/>
          <a:p>
            <a:r>
              <a:rPr kumimoji="0" lang="ko-KR" altLang="en-US" sz="2000" b="1" dirty="0">
                <a:latin typeface="맑은 고딕" pitchFamily="50" charset="-127"/>
                <a:ea typeface="맑은 고딕" pitchFamily="50" charset="-127"/>
              </a:rPr>
              <a:t>◆ 첨부자료</a:t>
            </a:r>
            <a:r>
              <a:rPr kumimoji="0" lang="en-US" altLang="ko-KR" sz="2000" b="1" dirty="0">
                <a:latin typeface="맑은 고딕" pitchFamily="50" charset="-127"/>
                <a:ea typeface="맑은 고딕" pitchFamily="50" charset="-127"/>
              </a:rPr>
              <a:t>(</a:t>
            </a:r>
            <a:r>
              <a:rPr lang="ko-KR" altLang="en-US" sz="2000" b="1" dirty="0"/>
              <a:t>화학사고 위험 및 응급대응 정보 요약서</a:t>
            </a:r>
            <a:r>
              <a:rPr lang="en-US" altLang="ko-KR" sz="2000" dirty="0"/>
              <a:t>)</a:t>
            </a:r>
            <a:r>
              <a:rPr kumimoji="0" lang="ko-KR" altLang="en-US" sz="2000" b="1" dirty="0">
                <a:latin typeface="맑은 고딕" pitchFamily="50" charset="-127"/>
                <a:ea typeface="맑은 고딕" pitchFamily="50" charset="-127"/>
              </a:rPr>
              <a:t> 참조</a:t>
            </a:r>
            <a:endParaRPr lang="ko-KR" altLang="en-US" sz="2000" dirty="0"/>
          </a:p>
        </p:txBody>
      </p:sp>
    </p:spTree>
    <p:extLst>
      <p:ext uri="{BB962C8B-B14F-4D97-AF65-F5344CB8AC3E}">
        <p14:creationId xmlns:p14="http://schemas.microsoft.com/office/powerpoint/2010/main" val="3387315389"/>
      </p:ext>
    </p:extLst>
  </p:cSld>
  <p:clrMapOvr>
    <a:masterClrMapping/>
  </p:clrMapOvr>
</p:sld>
</file>

<file path=ppt/theme/theme1.xml><?xml version="1.0" encoding="utf-8"?>
<a:theme xmlns:a="http://schemas.openxmlformats.org/drawingml/2006/main" name="1_Title Slide V">
  <a:themeElements>
    <a:clrScheme name="사용자 지정 7">
      <a:dk1>
        <a:srgbClr val="164194"/>
      </a:dk1>
      <a:lt1>
        <a:srgbClr val="FFFFFF"/>
      </a:lt1>
      <a:dk2>
        <a:srgbClr val="164194"/>
      </a:dk2>
      <a:lt2>
        <a:srgbClr val="FFFFFF"/>
      </a:lt2>
      <a:accent1>
        <a:srgbClr val="164194"/>
      </a:accent1>
      <a:accent2>
        <a:srgbClr val="E30613"/>
      </a:accent2>
      <a:accent3>
        <a:srgbClr val="D0CFCD"/>
      </a:accent3>
      <a:accent4>
        <a:srgbClr val="D0CFCD"/>
      </a:accent4>
      <a:accent5>
        <a:srgbClr val="D0CFCD"/>
      </a:accent5>
      <a:accent6>
        <a:srgbClr val="D0CFCD"/>
      </a:accent6>
      <a:hlink>
        <a:srgbClr val="D0CFCD"/>
      </a:hlink>
      <a:folHlink>
        <a:srgbClr val="D0CFCD"/>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표지1">
  <a:themeElements>
    <a:clrScheme name="사용자 지정 7">
      <a:dk1>
        <a:srgbClr val="164194"/>
      </a:dk1>
      <a:lt1>
        <a:srgbClr val="FFFFFF"/>
      </a:lt1>
      <a:dk2>
        <a:srgbClr val="164194"/>
      </a:dk2>
      <a:lt2>
        <a:srgbClr val="FFFFFF"/>
      </a:lt2>
      <a:accent1>
        <a:srgbClr val="164194"/>
      </a:accent1>
      <a:accent2>
        <a:srgbClr val="E30613"/>
      </a:accent2>
      <a:accent3>
        <a:srgbClr val="D0CFCD"/>
      </a:accent3>
      <a:accent4>
        <a:srgbClr val="D0CFCD"/>
      </a:accent4>
      <a:accent5>
        <a:srgbClr val="D0CFCD"/>
      </a:accent5>
      <a:accent6>
        <a:srgbClr val="D0CFCD"/>
      </a:accent6>
      <a:hlink>
        <a:srgbClr val="D0CFCD"/>
      </a:hlink>
      <a:folHlink>
        <a:srgbClr val="D0CFCD"/>
      </a:folHlink>
    </a:clrScheme>
    <a:fontScheme name="나눔">
      <a:majorFont>
        <a:latin typeface="나눔스퀘어OTF ExtraBold"/>
        <a:ea typeface="나눔스퀘어OTF ExtraBold"/>
        <a:cs typeface=""/>
      </a:majorFont>
      <a:minorFont>
        <a:latin typeface="나눔스퀘어OTF Bold"/>
        <a:ea typeface="나눔스퀘어OTF Bold"/>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Divider Slide">
  <a:themeElements>
    <a:clrScheme name="MOMENTIVE">
      <a:dk1>
        <a:srgbClr val="1B365D"/>
      </a:dk1>
      <a:lt1>
        <a:srgbClr val="FFFFFF"/>
      </a:lt1>
      <a:dk2>
        <a:srgbClr val="1B365D"/>
      </a:dk2>
      <a:lt2>
        <a:srgbClr val="FFFFFF"/>
      </a:lt2>
      <a:accent1>
        <a:srgbClr val="BA0C2F"/>
      </a:accent1>
      <a:accent2>
        <a:srgbClr val="E87502"/>
      </a:accent2>
      <a:accent3>
        <a:srgbClr val="0085CA"/>
      </a:accent3>
      <a:accent4>
        <a:srgbClr val="E35105"/>
      </a:accent4>
      <a:accent5>
        <a:srgbClr val="F6BE00"/>
      </a:accent5>
      <a:accent6>
        <a:srgbClr val="83BD00"/>
      </a:accent6>
      <a:hlink>
        <a:srgbClr val="E87502"/>
      </a:hlink>
      <a:folHlink>
        <a:srgbClr val="E87502"/>
      </a:folHlink>
    </a:clrScheme>
    <a:fontScheme name="나눔">
      <a:majorFont>
        <a:latin typeface="나눔스퀘어OTF ExtraBold"/>
        <a:ea typeface="나눔스퀘어OTF ExtraBold"/>
        <a:cs typeface=""/>
      </a:majorFont>
      <a:minorFont>
        <a:latin typeface="나눔스퀘어OTF Bold"/>
        <a:ea typeface="나눔스퀘어OTF Bold"/>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tent Slides - Split Header">
  <a:themeElements>
    <a:clrScheme name="사용자 지정 7">
      <a:dk1>
        <a:srgbClr val="164194"/>
      </a:dk1>
      <a:lt1>
        <a:srgbClr val="FFFFFF"/>
      </a:lt1>
      <a:dk2>
        <a:srgbClr val="164194"/>
      </a:dk2>
      <a:lt2>
        <a:srgbClr val="FFFFFF"/>
      </a:lt2>
      <a:accent1>
        <a:srgbClr val="164194"/>
      </a:accent1>
      <a:accent2>
        <a:srgbClr val="E30613"/>
      </a:accent2>
      <a:accent3>
        <a:srgbClr val="D0CFCD"/>
      </a:accent3>
      <a:accent4>
        <a:srgbClr val="D0CFCD"/>
      </a:accent4>
      <a:accent5>
        <a:srgbClr val="D0CFCD"/>
      </a:accent5>
      <a:accent6>
        <a:srgbClr val="D0CFCD"/>
      </a:accent6>
      <a:hlink>
        <a:srgbClr val="D0CFCD"/>
      </a:hlink>
      <a:folHlink>
        <a:srgbClr val="D0CFCD"/>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ontent Slides - Blue Header">
  <a:themeElements>
    <a:clrScheme name="사용자 지정 7">
      <a:dk1>
        <a:srgbClr val="164194"/>
      </a:dk1>
      <a:lt1>
        <a:srgbClr val="FFFFFF"/>
      </a:lt1>
      <a:dk2>
        <a:srgbClr val="164194"/>
      </a:dk2>
      <a:lt2>
        <a:srgbClr val="FFFFFF"/>
      </a:lt2>
      <a:accent1>
        <a:srgbClr val="164194"/>
      </a:accent1>
      <a:accent2>
        <a:srgbClr val="E30613"/>
      </a:accent2>
      <a:accent3>
        <a:srgbClr val="D0CFCD"/>
      </a:accent3>
      <a:accent4>
        <a:srgbClr val="D0CFCD"/>
      </a:accent4>
      <a:accent5>
        <a:srgbClr val="D0CFCD"/>
      </a:accent5>
      <a:accent6>
        <a:srgbClr val="D0CFCD"/>
      </a:accent6>
      <a:hlink>
        <a:srgbClr val="D0CFCD"/>
      </a:hlink>
      <a:folHlink>
        <a:srgbClr val="D0CFCD"/>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Disclaimer">
  <a:themeElements>
    <a:clrScheme name="사용자 지정 7">
      <a:dk1>
        <a:srgbClr val="164194"/>
      </a:dk1>
      <a:lt1>
        <a:srgbClr val="FFFFFF"/>
      </a:lt1>
      <a:dk2>
        <a:srgbClr val="164194"/>
      </a:dk2>
      <a:lt2>
        <a:srgbClr val="FFFFFF"/>
      </a:lt2>
      <a:accent1>
        <a:srgbClr val="164194"/>
      </a:accent1>
      <a:accent2>
        <a:srgbClr val="E30613"/>
      </a:accent2>
      <a:accent3>
        <a:srgbClr val="D0CFCD"/>
      </a:accent3>
      <a:accent4>
        <a:srgbClr val="D0CFCD"/>
      </a:accent4>
      <a:accent5>
        <a:srgbClr val="D0CFCD"/>
      </a:accent5>
      <a:accent6>
        <a:srgbClr val="D0CFCD"/>
      </a:accent6>
      <a:hlink>
        <a:srgbClr val="D0CFCD"/>
      </a:hlink>
      <a:folHlink>
        <a:srgbClr val="D0CFCD"/>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00C1CBE8C30854E8890902986F548A6" ma:contentTypeVersion="14" ma:contentTypeDescription="Create a new document." ma:contentTypeScope="" ma:versionID="204aa0890a8497f7b0d1df978d5ebdb0">
  <xsd:schema xmlns:xsd="http://www.w3.org/2001/XMLSchema" xmlns:xs="http://www.w3.org/2001/XMLSchema" xmlns:p="http://schemas.microsoft.com/office/2006/metadata/properties" xmlns:ns3="8496936d-5c25-4f71-9c1e-183d179d1f31" xmlns:ns4="ebebfba3-69a4-481f-ad61-17c435e64a68" targetNamespace="http://schemas.microsoft.com/office/2006/metadata/properties" ma:root="true" ma:fieldsID="b93b7a059f8a3e2da4370e9b96092113" ns3:_="" ns4:_="">
    <xsd:import namespace="8496936d-5c25-4f71-9c1e-183d179d1f31"/>
    <xsd:import namespace="ebebfba3-69a4-481f-ad61-17c435e64a68"/>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4:SharedWithUsers" minOccurs="0"/>
                <xsd:element ref="ns4:SharedWithDetails" minOccurs="0"/>
                <xsd:element ref="ns4:SharingHintHash" minOccurs="0"/>
                <xsd:element ref="ns3:MediaServiceAutoKeyPoints" minOccurs="0"/>
                <xsd:element ref="ns3:MediaServiceKeyPoints"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96936d-5c25-4f71-9c1e-183d179d1f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bebfba3-69a4-481f-ad61-17c435e64a68"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6C5353D-8E62-48A5-A29D-69484BD78CF7}">
  <ds:schemaRefs>
    <ds:schemaRef ds:uri="http://schemas.openxmlformats.org/package/2006/metadata/core-properties"/>
    <ds:schemaRef ds:uri="ebebfba3-69a4-481f-ad61-17c435e64a68"/>
    <ds:schemaRef ds:uri="8496936d-5c25-4f71-9c1e-183d179d1f31"/>
    <ds:schemaRef ds:uri="http://schemas.microsoft.com/office/2006/documentManagement/types"/>
    <ds:schemaRef ds:uri="http://www.w3.org/XML/1998/namespace"/>
    <ds:schemaRef ds:uri="http://purl.org/dc/dcmitype/"/>
    <ds:schemaRef ds:uri="http://purl.org/dc/elements/1.1/"/>
    <ds:schemaRef ds:uri="http://schemas.microsoft.com/office/infopath/2007/PartnerControl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E083582B-000A-44B9-BD8C-76480245F6BC}">
  <ds:schemaRefs>
    <ds:schemaRef ds:uri="http://schemas.microsoft.com/sharepoint/v3/contenttype/forms"/>
  </ds:schemaRefs>
</ds:datastoreItem>
</file>

<file path=customXml/itemProps3.xml><?xml version="1.0" encoding="utf-8"?>
<ds:datastoreItem xmlns:ds="http://schemas.openxmlformats.org/officeDocument/2006/customXml" ds:itemID="{5B55CB34-A45A-4763-9280-EE91D4EB94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496936d-5c25-4f71-9c1e-183d179d1f31"/>
    <ds:schemaRef ds:uri="ebebfba3-69a4-481f-ad61-17c435e64a6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648</TotalTime>
  <Words>617</Words>
  <Application>Microsoft Office PowerPoint</Application>
  <PresentationFormat>와이드스크린</PresentationFormat>
  <Paragraphs>126</Paragraphs>
  <Slides>17</Slides>
  <Notes>12</Notes>
  <HiddenSlides>0</HiddenSlides>
  <MMClips>0</MMClips>
  <ScaleCrop>false</ScaleCrop>
  <HeadingPairs>
    <vt:vector size="6" baseType="variant">
      <vt:variant>
        <vt:lpstr>사용한 글꼴</vt:lpstr>
      </vt:variant>
      <vt:variant>
        <vt:i4>7</vt:i4>
      </vt:variant>
      <vt:variant>
        <vt:lpstr>테마</vt:lpstr>
      </vt:variant>
      <vt:variant>
        <vt:i4>6</vt:i4>
      </vt:variant>
      <vt:variant>
        <vt:lpstr>슬라이드 제목</vt:lpstr>
      </vt:variant>
      <vt:variant>
        <vt:i4>17</vt:i4>
      </vt:variant>
    </vt:vector>
  </HeadingPairs>
  <TitlesOfParts>
    <vt:vector size="30" baseType="lpstr">
      <vt:lpstr>나눔스퀘어OTF Bold</vt:lpstr>
      <vt:lpstr>맑은 고딕</vt:lpstr>
      <vt:lpstr>휴먼엑스포</vt:lpstr>
      <vt:lpstr>Arial</vt:lpstr>
      <vt:lpstr>Calibri</vt:lpstr>
      <vt:lpstr>Century Gothic</vt:lpstr>
      <vt:lpstr>Times New Roman</vt:lpstr>
      <vt:lpstr>1_Title Slide V</vt:lpstr>
      <vt:lpstr>표지1</vt:lpstr>
      <vt:lpstr>1_Divider Slide</vt:lpstr>
      <vt:lpstr>Content Slides - Split Header</vt:lpstr>
      <vt:lpstr>Content Slides - Blue Header</vt:lpstr>
      <vt:lpstr>Disclaimer</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Momentive PowerPoint Template</dc:title>
  <dc:creator>katie.salmon@momentive.com</dc:creator>
  <dc:description>Developed 2021</dc:description>
  <cp:lastModifiedBy>KCC</cp:lastModifiedBy>
  <cp:revision>178</cp:revision>
  <cp:lastPrinted>2022-04-21T04:12:46Z</cp:lastPrinted>
  <dcterms:created xsi:type="dcterms:W3CDTF">2020-03-17T11:18:24Z</dcterms:created>
  <dcterms:modified xsi:type="dcterms:W3CDTF">2023-05-12T07:17:39Z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0x010100D00C1CBE8C30854E8890902986F548A6</vt:lpwstr>
  </property>
</Properties>
</file>