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5D934-5C76-496F-8924-5053FDAEB8AD}" type="datetimeFigureOut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BE9A-05FE-4868-91AB-72B7537A5D4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모서리가 둥근 직사각형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BD535-10DF-435E-860C-BCC678435EDA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139AA-3577-44C9-9BE7-54876D74AEC4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9805C-310D-4243-97BF-2A3F9F6BCC95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202F2-BE2C-4A73-A08C-9BA9717113B7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모서리가 둥근 직사각형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1549-F60A-4F71-B6F1-7E717742A3F5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141C4-38A3-4D6C-BF29-45CC416664AB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796B-FC24-4D32-9369-460D8FA72CDE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B5E5A-EB10-4101-A7E2-60BC33DF0588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3F28-F1FF-4EF4-838D-CF4FFDCC5975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모서리가 둥근 직사각형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3BA8-F966-418C-8E58-93D0840C12F8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3E58-4F8D-4FF8-96D3-2531CED05BB0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사각형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모서리가 둥근 직사각형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FE4E32-530B-482D-8C2F-8708A0E44679}" type="datetime1">
              <a:rPr lang="ko-KR" altLang="en-US" smtClean="0"/>
              <a:pPr/>
              <a:t>2014-07-28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E5E4FC8-AB22-4882-BF13-607FA0F07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1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1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1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1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1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57348" y="4543444"/>
            <a:ext cx="6400800" cy="1600200"/>
          </a:xfrm>
        </p:spPr>
        <p:txBody>
          <a:bodyPr/>
          <a:lstStyle/>
          <a:p>
            <a:r>
              <a:rPr lang="ko-KR" altLang="en-US" dirty="0" err="1" smtClean="0"/>
              <a:t>기금지원팀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 smtClean="0"/>
              <a:t>스포츠 이용권 가이드</a:t>
            </a:r>
            <a:endParaRPr lang="ko-KR" altLang="en-US" sz="6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91903912" descr="EMB000002ac1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14290"/>
            <a:ext cx="4894263" cy="62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827584" y="2996952"/>
            <a:ext cx="15841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91903912" descr="EMB000002ac1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14290"/>
            <a:ext cx="4894263" cy="62388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스포츠 이용권 홈페이지</a:t>
            </a:r>
            <a:r>
              <a:rPr lang="en-US" altLang="ko-KR" sz="2800" dirty="0" smtClean="0"/>
              <a:t>(www.svoucher.or.kr)</a:t>
            </a:r>
            <a:endParaRPr lang="ko-KR" altLang="en-US" sz="2800" dirty="0"/>
          </a:p>
        </p:txBody>
      </p:sp>
      <p:pic>
        <p:nvPicPr>
          <p:cNvPr id="4" name="내용 개체 틀 3" descr="스포츠이용권 홈페이지 화면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357298"/>
            <a:ext cx="7786742" cy="5231400"/>
          </a:xfrm>
        </p:spPr>
      </p:pic>
      <p:sp>
        <p:nvSpPr>
          <p:cNvPr id="8" name="직사각형 7"/>
          <p:cNvSpPr/>
          <p:nvPr/>
        </p:nvSpPr>
        <p:spPr>
          <a:xfrm>
            <a:off x="755576" y="2996952"/>
            <a:ext cx="172819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0" name="설명선 1 9"/>
          <p:cNvSpPr/>
          <p:nvPr/>
        </p:nvSpPr>
        <p:spPr>
          <a:xfrm>
            <a:off x="2987824" y="2996952"/>
            <a:ext cx="1008112" cy="432048"/>
          </a:xfrm>
          <a:prstGeom prst="borderCallout1">
            <a:avLst>
              <a:gd name="adj1" fmla="val 50696"/>
              <a:gd name="adj2" fmla="val -1487"/>
              <a:gd name="adj3" fmla="val 56594"/>
              <a:gd name="adj4" fmla="val -47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클릭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pPr algn="ctr"/>
            <a:r>
              <a:rPr lang="ko-KR" altLang="en-US" dirty="0" smtClean="0"/>
              <a:t>이용권 신청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395" y="1447800"/>
            <a:ext cx="706641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설명선 1 4"/>
          <p:cNvSpPr/>
          <p:nvPr/>
        </p:nvSpPr>
        <p:spPr>
          <a:xfrm>
            <a:off x="4139952" y="4437112"/>
            <a:ext cx="648072" cy="360040"/>
          </a:xfrm>
          <a:prstGeom prst="borderCallout1">
            <a:avLst>
              <a:gd name="adj1" fmla="val 30730"/>
              <a:gd name="adj2" fmla="val -1678"/>
              <a:gd name="adj3" fmla="val -24070"/>
              <a:gd name="adj4" fmla="val -68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클릭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이용권 신청기간 조회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4</a:t>
            </a:fld>
            <a:endParaRPr lang="ko-KR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5340" y="1447800"/>
            <a:ext cx="59905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설명선 1 4"/>
          <p:cNvSpPr/>
          <p:nvPr/>
        </p:nvSpPr>
        <p:spPr>
          <a:xfrm>
            <a:off x="7524328" y="4725144"/>
            <a:ext cx="1368152" cy="576064"/>
          </a:xfrm>
          <a:prstGeom prst="borderCallout1">
            <a:avLst>
              <a:gd name="adj1" fmla="val 21745"/>
              <a:gd name="adj2" fmla="val -2804"/>
              <a:gd name="adj3" fmla="val -29760"/>
              <a:gd name="adj4" fmla="val -825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/>
              <a:t>지자체</a:t>
            </a:r>
            <a:r>
              <a:rPr lang="ko-KR" altLang="en-US" sz="1600" dirty="0" smtClean="0"/>
              <a:t> 선택 후 검색클릭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5796136" y="4149080"/>
            <a:ext cx="100811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신규 또는 </a:t>
            </a:r>
            <a:r>
              <a:rPr lang="ko-KR" altLang="en-US" dirty="0" err="1" smtClean="0"/>
              <a:t>재신청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5340" y="1447800"/>
            <a:ext cx="59905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설명선 1 5"/>
          <p:cNvSpPr/>
          <p:nvPr/>
        </p:nvSpPr>
        <p:spPr>
          <a:xfrm>
            <a:off x="5004048" y="6165304"/>
            <a:ext cx="3024336" cy="432048"/>
          </a:xfrm>
          <a:prstGeom prst="borderCallout1">
            <a:avLst>
              <a:gd name="adj1" fmla="val 48699"/>
              <a:gd name="adj2" fmla="val -632"/>
              <a:gd name="adj3" fmla="val -35251"/>
              <a:gd name="adj4" fmla="val -18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신청기간 검색 후 클릭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회원구분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자격분류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064" y="1447800"/>
            <a:ext cx="722107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설명선 1 4"/>
          <p:cNvSpPr/>
          <p:nvPr/>
        </p:nvSpPr>
        <p:spPr>
          <a:xfrm>
            <a:off x="7236296" y="620688"/>
            <a:ext cx="1800200" cy="432048"/>
          </a:xfrm>
          <a:prstGeom prst="borderCallout1">
            <a:avLst>
              <a:gd name="adj1" fmla="val 50696"/>
              <a:gd name="adj2" fmla="val -905"/>
              <a:gd name="adj3" fmla="val 451928"/>
              <a:gd name="adj4" fmla="val -65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해당되는 자격을 선택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2843808" y="2564904"/>
            <a:ext cx="4608512" cy="35283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약관 등 동의절차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0051" y="1447800"/>
            <a:ext cx="43210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설명선 1 4"/>
          <p:cNvSpPr/>
          <p:nvPr/>
        </p:nvSpPr>
        <p:spPr>
          <a:xfrm>
            <a:off x="4572000" y="6093296"/>
            <a:ext cx="2808312" cy="504056"/>
          </a:xfrm>
          <a:prstGeom prst="borderCallout1">
            <a:avLst>
              <a:gd name="adj1" fmla="val -22324"/>
              <a:gd name="adj2" fmla="val -17395"/>
              <a:gd name="adj3" fmla="val 52601"/>
              <a:gd name="adj4" fmla="val -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2. </a:t>
            </a:r>
            <a:r>
              <a:rPr lang="ko-KR" altLang="en-US" dirty="0" smtClean="0"/>
              <a:t>각 </a:t>
            </a:r>
            <a:r>
              <a:rPr lang="ko-KR" altLang="en-US" dirty="0" err="1" smtClean="0"/>
              <a:t>동의서란에</a:t>
            </a:r>
            <a:r>
              <a:rPr lang="ko-KR" altLang="en-US" dirty="0" smtClean="0"/>
              <a:t> 체크 후 동의 버튼 클릭 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실명확인 및 회원정보</a:t>
            </a:r>
            <a:r>
              <a:rPr lang="en-US" altLang="ko-KR" dirty="0" smtClean="0"/>
              <a:t>/</a:t>
            </a:r>
            <a:r>
              <a:rPr lang="ko-KR" altLang="en-US" dirty="0" smtClean="0"/>
              <a:t>카드정보 등록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E4FC8-AB22-4882-BF13-607FA0F0736C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318" y="1447800"/>
            <a:ext cx="430656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설명선 1 4"/>
          <p:cNvSpPr/>
          <p:nvPr/>
        </p:nvSpPr>
        <p:spPr>
          <a:xfrm>
            <a:off x="6876256" y="3717032"/>
            <a:ext cx="2088232" cy="612648"/>
          </a:xfrm>
          <a:prstGeom prst="borderCallout1">
            <a:avLst>
              <a:gd name="adj1" fmla="val 48319"/>
              <a:gd name="adj2" fmla="val -1729"/>
              <a:gd name="adj3" fmla="val -249370"/>
              <a:gd name="adj4" fmla="val -1252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클릭 후 아래의</a:t>
            </a:r>
            <a:endParaRPr lang="en-US" altLang="ko-KR" sz="1600" dirty="0" smtClean="0"/>
          </a:p>
          <a:p>
            <a:pPr algn="ctr"/>
            <a:r>
              <a:rPr lang="ko-KR" altLang="en-US" sz="1600" dirty="0" smtClean="0"/>
              <a:t>필수 입력사항 입력</a:t>
            </a:r>
            <a:endParaRPr lang="ko-KR" alt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균형">
  <a:themeElements>
    <a:clrScheme name="균형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균형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균형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488</TotalTime>
  <Words>67</Words>
  <Application>Microsoft Office PowerPoint</Application>
  <PresentationFormat>화면 슬라이드 쇼(4:3)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균형</vt:lpstr>
      <vt:lpstr>스포츠 이용권 가이드</vt:lpstr>
      <vt:lpstr>스포츠 이용권 홈페이지(www.svoucher.or.kr)</vt:lpstr>
      <vt:lpstr>이용권 신청</vt:lpstr>
      <vt:lpstr>이용권 신청기간 조회</vt:lpstr>
      <vt:lpstr>신규 또는 재신청</vt:lpstr>
      <vt:lpstr>회원구분(자격분류)</vt:lpstr>
      <vt:lpstr>약관 등 동의절차</vt:lpstr>
      <vt:lpstr>실명확인 및 회원정보/카드정보 등록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스포츠 이용권 강좌 가이드</dc:title>
  <dc:creator>pc</dc:creator>
  <cp:lastModifiedBy>TG</cp:lastModifiedBy>
  <cp:revision>70</cp:revision>
  <dcterms:created xsi:type="dcterms:W3CDTF">2013-11-14T08:23:22Z</dcterms:created>
  <dcterms:modified xsi:type="dcterms:W3CDTF">2014-07-28T00:11:49Z</dcterms:modified>
</cp:coreProperties>
</file>